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notesSlides/notesSlide7.xml" ContentType="application/vnd.openxmlformats-officedocument.presentationml.notesSlide+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notesSlides/notesSlide13.xml" ContentType="application/vnd.openxmlformats-officedocument.presentationml.notesSlid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diagrams/colors24.xml" ContentType="application/vnd.openxmlformats-officedocument.drawingml.diagramColors+xml"/>
  <Override PartName="/ppt/notesSlides/notesSlide4.xml" ContentType="application/vnd.openxmlformats-officedocument.presentationml.notesSlide+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notesSlides/notesSlide9.xml" ContentType="application/vnd.openxmlformats-officedocument.presentationml.notesSlide+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notesSlides/notesSlide10.xml" ContentType="application/vnd.openxmlformats-officedocument.presentationml.notesSlide+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notesSlides/notesSlide5.xml" ContentType="application/vnd.openxmlformats-officedocument.presentationml.notesSlide+xml"/>
  <Override PartName="/ppt/diagrams/data38.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notesSlides/notesSlide1.xml" ContentType="application/vnd.openxmlformats-officedocument.presentationml.notesSlide+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notesSlides/notesSlide11.xml" ContentType="application/vnd.openxmlformats-officedocument.presentationml.notesSlide+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notesSlides/notesSlide6.xml" ContentType="application/vnd.openxmlformats-officedocument.presentationml.notesSlide+xml"/>
  <Override PartName="/ppt/diagrams/data39.xml" ContentType="application/vnd.openxmlformats-officedocument.drawingml.diagramData+xml"/>
  <Override PartName="/ppt/diagrams/drawing20.xml" ContentType="application/vnd.ms-office.drawingml.diagramDrawing+xml"/>
  <Override PartName="/ppt/diagrams/drawing6.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notesSlides/notesSlide12.xml" ContentType="application/vnd.openxmlformats-officedocument.presentationml.notesSlid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notesSlides/notesSlide3.xml" ContentType="application/vnd.openxmlformats-officedocument.presentationml.notesSlide+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notesSlides/notesSlide8.xml" ContentType="application/vnd.openxmlformats-officedocument.presentationml.notesSlid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418" r:id="rId3"/>
    <p:sldId id="379" r:id="rId4"/>
    <p:sldId id="385" r:id="rId5"/>
    <p:sldId id="378" r:id="rId6"/>
    <p:sldId id="260" r:id="rId7"/>
    <p:sldId id="381" r:id="rId8"/>
    <p:sldId id="271" r:id="rId9"/>
    <p:sldId id="312" r:id="rId10"/>
    <p:sldId id="321" r:id="rId11"/>
    <p:sldId id="322" r:id="rId12"/>
    <p:sldId id="360" r:id="rId13"/>
    <p:sldId id="386" r:id="rId14"/>
    <p:sldId id="289" r:id="rId15"/>
    <p:sldId id="329" r:id="rId16"/>
    <p:sldId id="323" r:id="rId17"/>
    <p:sldId id="259" r:id="rId18"/>
    <p:sldId id="330" r:id="rId19"/>
    <p:sldId id="342" r:id="rId20"/>
    <p:sldId id="340" r:id="rId21"/>
    <p:sldId id="343" r:id="rId22"/>
    <p:sldId id="334" r:id="rId23"/>
    <p:sldId id="344" r:id="rId24"/>
    <p:sldId id="345" r:id="rId25"/>
    <p:sldId id="383" r:id="rId26"/>
    <p:sldId id="346" r:id="rId27"/>
    <p:sldId id="347" r:id="rId28"/>
    <p:sldId id="348" r:id="rId29"/>
    <p:sldId id="349" r:id="rId30"/>
    <p:sldId id="350" r:id="rId31"/>
    <p:sldId id="335" r:id="rId32"/>
    <p:sldId id="351" r:id="rId33"/>
    <p:sldId id="352" r:id="rId34"/>
    <p:sldId id="353" r:id="rId35"/>
    <p:sldId id="336" r:id="rId36"/>
    <p:sldId id="354" r:id="rId37"/>
    <p:sldId id="355" r:id="rId38"/>
    <p:sldId id="356" r:id="rId39"/>
    <p:sldId id="337" r:id="rId40"/>
    <p:sldId id="366" r:id="rId41"/>
    <p:sldId id="357"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0AFA"/>
    <a:srgbClr val="3333CC"/>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3" autoAdjust="0"/>
    <p:restoredTop sz="94602" autoAdjust="0"/>
  </p:normalViewPr>
  <p:slideViewPr>
    <p:cSldViewPr>
      <p:cViewPr>
        <p:scale>
          <a:sx n="80" d="100"/>
          <a:sy n="80" d="100"/>
        </p:scale>
        <p:origin x="-2508" y="-7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image" Target="../media/image6.gif"/></Relationships>
</file>

<file path=ppt/diagrams/_rels/drawing5.xml.rels><?xml version="1.0" encoding="UTF-8" standalone="yes"?>
<Relationships xmlns="http://schemas.openxmlformats.org/package/2006/relationships"><Relationship Id="rId1" Type="http://schemas.openxmlformats.org/officeDocument/2006/relationships/image" Target="../media/image61.gif"/></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538A9-34FC-4770-A876-BADEB0F6AB12}" type="doc">
      <dgm:prSet loTypeId="urn:microsoft.com/office/officeart/2005/8/layout/target1" loCatId="relationship" qsTypeId="urn:microsoft.com/office/officeart/2005/8/quickstyle/simple1" qsCatId="simple" csTypeId="urn:microsoft.com/office/officeart/2005/8/colors/colorful1#1" csCatId="colorful" phldr="1"/>
      <dgm:spPr/>
    </dgm:pt>
    <dgm:pt modelId="{48A7096E-64DB-4DCA-BE42-C87779CEDACA}">
      <dgm:prSet phldrT="[Text]"/>
      <dgm:spPr/>
      <dgm:t>
        <a:bodyPr/>
        <a:lstStyle/>
        <a:p>
          <a:r>
            <a:rPr lang="en-US" b="1" dirty="0">
              <a:latin typeface="Arial" pitchFamily="34" charset="0"/>
              <a:cs typeface="Arial" pitchFamily="34" charset="0"/>
            </a:rPr>
            <a:t>TRẺ</a:t>
          </a:r>
        </a:p>
      </dgm:t>
    </dgm:pt>
    <dgm:pt modelId="{179C47FF-471B-4464-B1FE-D00E2BC75276}" type="parTrans" cxnId="{7F5E3BEC-7AA4-4E18-85A7-57D647F57667}">
      <dgm:prSet/>
      <dgm:spPr/>
      <dgm:t>
        <a:bodyPr/>
        <a:lstStyle/>
        <a:p>
          <a:endParaRPr lang="en-US" b="1">
            <a:latin typeface="Arial" pitchFamily="34" charset="0"/>
            <a:cs typeface="Arial" pitchFamily="34" charset="0"/>
          </a:endParaRPr>
        </a:p>
      </dgm:t>
    </dgm:pt>
    <dgm:pt modelId="{55C9FFB7-F887-4B0F-9B91-91157E01329E}" type="sibTrans" cxnId="{7F5E3BEC-7AA4-4E18-85A7-57D647F57667}">
      <dgm:prSet/>
      <dgm:spPr/>
      <dgm:t>
        <a:bodyPr/>
        <a:lstStyle/>
        <a:p>
          <a:endParaRPr lang="en-US" b="1">
            <a:latin typeface="Arial" pitchFamily="34" charset="0"/>
            <a:cs typeface="Arial" pitchFamily="34" charset="0"/>
          </a:endParaRPr>
        </a:p>
      </dgm:t>
    </dgm:pt>
    <dgm:pt modelId="{BC22B9B3-2DF0-4AFC-8420-CD1607DB48D1}">
      <dgm:prSet phldrT="[Text]"/>
      <dgm:spPr/>
      <dgm:t>
        <a:bodyPr/>
        <a:lstStyle/>
        <a:p>
          <a:r>
            <a:rPr lang="en-US" b="1" dirty="0">
              <a:latin typeface="Arial" pitchFamily="34" charset="0"/>
              <a:cs typeface="Arial" pitchFamily="34" charset="0"/>
            </a:rPr>
            <a:t>GIÁO VIÊN, NHÂN VIÊN</a:t>
          </a:r>
        </a:p>
      </dgm:t>
    </dgm:pt>
    <dgm:pt modelId="{E3557956-CA28-4D5F-B29E-14BA9DEEA49F}" type="parTrans" cxnId="{F0D42F55-717B-4836-AF9A-9A0C3AEA058B}">
      <dgm:prSet/>
      <dgm:spPr/>
      <dgm:t>
        <a:bodyPr/>
        <a:lstStyle/>
        <a:p>
          <a:endParaRPr lang="en-US" b="1">
            <a:latin typeface="Arial" pitchFamily="34" charset="0"/>
            <a:cs typeface="Arial" pitchFamily="34" charset="0"/>
          </a:endParaRPr>
        </a:p>
      </dgm:t>
    </dgm:pt>
    <dgm:pt modelId="{E6E3EE66-86D2-45E5-ABF1-88F564E080F7}" type="sibTrans" cxnId="{F0D42F55-717B-4836-AF9A-9A0C3AEA058B}">
      <dgm:prSet/>
      <dgm:spPr/>
      <dgm:t>
        <a:bodyPr/>
        <a:lstStyle/>
        <a:p>
          <a:endParaRPr lang="en-US" b="1">
            <a:latin typeface="Arial" pitchFamily="34" charset="0"/>
            <a:cs typeface="Arial" pitchFamily="34" charset="0"/>
          </a:endParaRPr>
        </a:p>
      </dgm:t>
    </dgm:pt>
    <dgm:pt modelId="{EFC7D91B-114A-4DF3-82B6-F0B67064C6EE}">
      <dgm:prSet phldrT="[Text]"/>
      <dgm:spPr/>
      <dgm:t>
        <a:bodyPr/>
        <a:lstStyle/>
        <a:p>
          <a:r>
            <a:rPr lang="en-US" b="1" dirty="0">
              <a:latin typeface="Arial" pitchFamily="34" charset="0"/>
              <a:cs typeface="Arial" pitchFamily="34" charset="0"/>
            </a:rPr>
            <a:t>HIỆU TRƯỞNG</a:t>
          </a:r>
        </a:p>
      </dgm:t>
    </dgm:pt>
    <dgm:pt modelId="{14FD0DD7-9C3E-48CC-8C07-E78163EFEB12}" type="parTrans" cxnId="{1EEB40FD-6EA4-44DE-A404-A25513977162}">
      <dgm:prSet/>
      <dgm:spPr/>
      <dgm:t>
        <a:bodyPr/>
        <a:lstStyle/>
        <a:p>
          <a:endParaRPr lang="en-US" b="1">
            <a:latin typeface="Arial" pitchFamily="34" charset="0"/>
            <a:cs typeface="Arial" pitchFamily="34" charset="0"/>
          </a:endParaRPr>
        </a:p>
      </dgm:t>
    </dgm:pt>
    <dgm:pt modelId="{1400074F-2EC6-48BD-8B1B-5AC7007EFC25}" type="sibTrans" cxnId="{1EEB40FD-6EA4-44DE-A404-A25513977162}">
      <dgm:prSet/>
      <dgm:spPr/>
      <dgm:t>
        <a:bodyPr/>
        <a:lstStyle/>
        <a:p>
          <a:endParaRPr lang="en-US" b="1">
            <a:latin typeface="Arial" pitchFamily="34" charset="0"/>
            <a:cs typeface="Arial" pitchFamily="34" charset="0"/>
          </a:endParaRPr>
        </a:p>
      </dgm:t>
    </dgm:pt>
    <dgm:pt modelId="{EC5ACC26-6271-47CE-9529-956ED301BE55}" type="pres">
      <dgm:prSet presAssocID="{39D538A9-34FC-4770-A876-BADEB0F6AB12}" presName="composite" presStyleCnt="0">
        <dgm:presLayoutVars>
          <dgm:chMax val="5"/>
          <dgm:dir/>
          <dgm:resizeHandles val="exact"/>
        </dgm:presLayoutVars>
      </dgm:prSet>
      <dgm:spPr/>
    </dgm:pt>
    <dgm:pt modelId="{2A020865-6752-4DBE-8B9D-A1D4F42B6000}" type="pres">
      <dgm:prSet presAssocID="{48A7096E-64DB-4DCA-BE42-C87779CEDACA}" presName="circle1" presStyleLbl="lnNode1" presStyleIdx="0" presStyleCnt="3"/>
      <dgm:spPr/>
    </dgm:pt>
    <dgm:pt modelId="{668F3297-0644-4CCE-A261-734601A18D3A}" type="pres">
      <dgm:prSet presAssocID="{48A7096E-64DB-4DCA-BE42-C87779CEDACA}" presName="text1" presStyleLbl="revTx" presStyleIdx="0" presStyleCnt="3">
        <dgm:presLayoutVars>
          <dgm:bulletEnabled val="1"/>
        </dgm:presLayoutVars>
      </dgm:prSet>
      <dgm:spPr/>
      <dgm:t>
        <a:bodyPr/>
        <a:lstStyle/>
        <a:p>
          <a:endParaRPr lang="en-US"/>
        </a:p>
      </dgm:t>
    </dgm:pt>
    <dgm:pt modelId="{2E9B8338-70FB-40D3-B31F-CA7C96F14F55}" type="pres">
      <dgm:prSet presAssocID="{48A7096E-64DB-4DCA-BE42-C87779CEDACA}" presName="line1" presStyleLbl="callout" presStyleIdx="0" presStyleCnt="6"/>
      <dgm:spPr/>
    </dgm:pt>
    <dgm:pt modelId="{57300027-440F-490D-86DF-D7EFF4371653}" type="pres">
      <dgm:prSet presAssocID="{48A7096E-64DB-4DCA-BE42-C87779CEDACA}" presName="d1" presStyleLbl="callout" presStyleIdx="1" presStyleCnt="6"/>
      <dgm:spPr/>
    </dgm:pt>
    <dgm:pt modelId="{F6683050-714B-4541-A149-7B5018842E7C}" type="pres">
      <dgm:prSet presAssocID="{BC22B9B3-2DF0-4AFC-8420-CD1607DB48D1}" presName="circle2" presStyleLbl="lnNode1" presStyleIdx="1" presStyleCnt="3"/>
      <dgm:spPr/>
    </dgm:pt>
    <dgm:pt modelId="{EDF33556-998E-4B53-90CB-BDA899D85113}" type="pres">
      <dgm:prSet presAssocID="{BC22B9B3-2DF0-4AFC-8420-CD1607DB48D1}" presName="text2" presStyleLbl="revTx" presStyleIdx="1" presStyleCnt="3">
        <dgm:presLayoutVars>
          <dgm:bulletEnabled val="1"/>
        </dgm:presLayoutVars>
      </dgm:prSet>
      <dgm:spPr/>
      <dgm:t>
        <a:bodyPr/>
        <a:lstStyle/>
        <a:p>
          <a:endParaRPr lang="en-US"/>
        </a:p>
      </dgm:t>
    </dgm:pt>
    <dgm:pt modelId="{64E41FC7-FFC9-4026-92F1-8501B6FE1BAB}" type="pres">
      <dgm:prSet presAssocID="{BC22B9B3-2DF0-4AFC-8420-CD1607DB48D1}" presName="line2" presStyleLbl="callout" presStyleIdx="2" presStyleCnt="6"/>
      <dgm:spPr/>
    </dgm:pt>
    <dgm:pt modelId="{3A093F5A-4FF4-461A-9397-1607690091AA}" type="pres">
      <dgm:prSet presAssocID="{BC22B9B3-2DF0-4AFC-8420-CD1607DB48D1}" presName="d2" presStyleLbl="callout" presStyleIdx="3" presStyleCnt="6"/>
      <dgm:spPr/>
    </dgm:pt>
    <dgm:pt modelId="{A71D33D0-AB1B-4FB8-BC7A-D339B493E5E0}" type="pres">
      <dgm:prSet presAssocID="{EFC7D91B-114A-4DF3-82B6-F0B67064C6EE}" presName="circle3" presStyleLbl="lnNode1" presStyleIdx="2" presStyleCnt="3"/>
      <dgm:spPr/>
    </dgm:pt>
    <dgm:pt modelId="{B92E5ACB-FF92-4484-BA57-3D12C61F84F4}" type="pres">
      <dgm:prSet presAssocID="{EFC7D91B-114A-4DF3-82B6-F0B67064C6EE}" presName="text3" presStyleLbl="revTx" presStyleIdx="2" presStyleCnt="3">
        <dgm:presLayoutVars>
          <dgm:bulletEnabled val="1"/>
        </dgm:presLayoutVars>
      </dgm:prSet>
      <dgm:spPr/>
      <dgm:t>
        <a:bodyPr/>
        <a:lstStyle/>
        <a:p>
          <a:endParaRPr lang="en-US"/>
        </a:p>
      </dgm:t>
    </dgm:pt>
    <dgm:pt modelId="{9996B2E3-8A30-4A93-869F-12760E58486B}" type="pres">
      <dgm:prSet presAssocID="{EFC7D91B-114A-4DF3-82B6-F0B67064C6EE}" presName="line3" presStyleLbl="callout" presStyleIdx="4" presStyleCnt="6"/>
      <dgm:spPr/>
    </dgm:pt>
    <dgm:pt modelId="{ADFE0FB8-FCD1-4BC4-9C8E-EE1426692E1E}" type="pres">
      <dgm:prSet presAssocID="{EFC7D91B-114A-4DF3-82B6-F0B67064C6EE}" presName="d3" presStyleLbl="callout" presStyleIdx="5" presStyleCnt="6"/>
      <dgm:spPr/>
    </dgm:pt>
  </dgm:ptLst>
  <dgm:cxnLst>
    <dgm:cxn modelId="{A68D139B-7F37-44EE-9D95-342D611D34C0}" type="presOf" srcId="{BC22B9B3-2DF0-4AFC-8420-CD1607DB48D1}" destId="{EDF33556-998E-4B53-90CB-BDA899D85113}" srcOrd="0" destOrd="0" presId="urn:microsoft.com/office/officeart/2005/8/layout/target1"/>
    <dgm:cxn modelId="{1EEB40FD-6EA4-44DE-A404-A25513977162}" srcId="{39D538A9-34FC-4770-A876-BADEB0F6AB12}" destId="{EFC7D91B-114A-4DF3-82B6-F0B67064C6EE}" srcOrd="2" destOrd="0" parTransId="{14FD0DD7-9C3E-48CC-8C07-E78163EFEB12}" sibTransId="{1400074F-2EC6-48BD-8B1B-5AC7007EFC25}"/>
    <dgm:cxn modelId="{F0D42F55-717B-4836-AF9A-9A0C3AEA058B}" srcId="{39D538A9-34FC-4770-A876-BADEB0F6AB12}" destId="{BC22B9B3-2DF0-4AFC-8420-CD1607DB48D1}" srcOrd="1" destOrd="0" parTransId="{E3557956-CA28-4D5F-B29E-14BA9DEEA49F}" sibTransId="{E6E3EE66-86D2-45E5-ABF1-88F564E080F7}"/>
    <dgm:cxn modelId="{7F5E3BEC-7AA4-4E18-85A7-57D647F57667}" srcId="{39D538A9-34FC-4770-A876-BADEB0F6AB12}" destId="{48A7096E-64DB-4DCA-BE42-C87779CEDACA}" srcOrd="0" destOrd="0" parTransId="{179C47FF-471B-4464-B1FE-D00E2BC75276}" sibTransId="{55C9FFB7-F887-4B0F-9B91-91157E01329E}"/>
    <dgm:cxn modelId="{4D314BF2-9B2E-4F35-B2EC-B0B186140553}" type="presOf" srcId="{48A7096E-64DB-4DCA-BE42-C87779CEDACA}" destId="{668F3297-0644-4CCE-A261-734601A18D3A}" srcOrd="0" destOrd="0" presId="urn:microsoft.com/office/officeart/2005/8/layout/target1"/>
    <dgm:cxn modelId="{30EE34F5-D78C-4DF6-B9C7-55E1E4807DD5}" type="presOf" srcId="{EFC7D91B-114A-4DF3-82B6-F0B67064C6EE}" destId="{B92E5ACB-FF92-4484-BA57-3D12C61F84F4}" srcOrd="0" destOrd="0" presId="urn:microsoft.com/office/officeart/2005/8/layout/target1"/>
    <dgm:cxn modelId="{EF03D874-A3C4-4540-8895-563FD5D34168}" type="presOf" srcId="{39D538A9-34FC-4770-A876-BADEB0F6AB12}" destId="{EC5ACC26-6271-47CE-9529-956ED301BE55}" srcOrd="0" destOrd="0" presId="urn:microsoft.com/office/officeart/2005/8/layout/target1"/>
    <dgm:cxn modelId="{EE2ED11E-3F01-4FAF-B413-B9B16A987B83}" type="presParOf" srcId="{EC5ACC26-6271-47CE-9529-956ED301BE55}" destId="{2A020865-6752-4DBE-8B9D-A1D4F42B6000}" srcOrd="0" destOrd="0" presId="urn:microsoft.com/office/officeart/2005/8/layout/target1"/>
    <dgm:cxn modelId="{426EE481-A6ED-4E1B-A3DE-50FEBF0C8C13}" type="presParOf" srcId="{EC5ACC26-6271-47CE-9529-956ED301BE55}" destId="{668F3297-0644-4CCE-A261-734601A18D3A}" srcOrd="1" destOrd="0" presId="urn:microsoft.com/office/officeart/2005/8/layout/target1"/>
    <dgm:cxn modelId="{5C5423D6-8512-4E22-9169-8C89531F4ED0}" type="presParOf" srcId="{EC5ACC26-6271-47CE-9529-956ED301BE55}" destId="{2E9B8338-70FB-40D3-B31F-CA7C96F14F55}" srcOrd="2" destOrd="0" presId="urn:microsoft.com/office/officeart/2005/8/layout/target1"/>
    <dgm:cxn modelId="{F498406D-4BA2-47E3-B71E-1F6D62158CE3}" type="presParOf" srcId="{EC5ACC26-6271-47CE-9529-956ED301BE55}" destId="{57300027-440F-490D-86DF-D7EFF4371653}" srcOrd="3" destOrd="0" presId="urn:microsoft.com/office/officeart/2005/8/layout/target1"/>
    <dgm:cxn modelId="{ED91D0B3-AC7C-4C9A-B68B-6378BF4B9BCF}" type="presParOf" srcId="{EC5ACC26-6271-47CE-9529-956ED301BE55}" destId="{F6683050-714B-4541-A149-7B5018842E7C}" srcOrd="4" destOrd="0" presId="urn:microsoft.com/office/officeart/2005/8/layout/target1"/>
    <dgm:cxn modelId="{1E750354-ED73-40D4-ADFD-5898D3DE607A}" type="presParOf" srcId="{EC5ACC26-6271-47CE-9529-956ED301BE55}" destId="{EDF33556-998E-4B53-90CB-BDA899D85113}" srcOrd="5" destOrd="0" presId="urn:microsoft.com/office/officeart/2005/8/layout/target1"/>
    <dgm:cxn modelId="{D947F8A7-1A8F-4478-B619-08C3C3C65C50}" type="presParOf" srcId="{EC5ACC26-6271-47CE-9529-956ED301BE55}" destId="{64E41FC7-FFC9-4026-92F1-8501B6FE1BAB}" srcOrd="6" destOrd="0" presId="urn:microsoft.com/office/officeart/2005/8/layout/target1"/>
    <dgm:cxn modelId="{9FDBB3CF-6000-4242-B222-DAB74C390BA1}" type="presParOf" srcId="{EC5ACC26-6271-47CE-9529-956ED301BE55}" destId="{3A093F5A-4FF4-461A-9397-1607690091AA}" srcOrd="7" destOrd="0" presId="urn:microsoft.com/office/officeart/2005/8/layout/target1"/>
    <dgm:cxn modelId="{70F40B01-2963-492D-B754-CE9AD5ABB1FD}" type="presParOf" srcId="{EC5ACC26-6271-47CE-9529-956ED301BE55}" destId="{A71D33D0-AB1B-4FB8-BC7A-D339B493E5E0}" srcOrd="8" destOrd="0" presId="urn:microsoft.com/office/officeart/2005/8/layout/target1"/>
    <dgm:cxn modelId="{B9740099-EB1C-4FE8-8869-CA922F47BD9A}" type="presParOf" srcId="{EC5ACC26-6271-47CE-9529-956ED301BE55}" destId="{B92E5ACB-FF92-4484-BA57-3D12C61F84F4}" srcOrd="9" destOrd="0" presId="urn:microsoft.com/office/officeart/2005/8/layout/target1"/>
    <dgm:cxn modelId="{704E9AF0-16A0-4C4B-921F-C283CB9FE806}" type="presParOf" srcId="{EC5ACC26-6271-47CE-9529-956ED301BE55}" destId="{9996B2E3-8A30-4A93-869F-12760E58486B}" srcOrd="10" destOrd="0" presId="urn:microsoft.com/office/officeart/2005/8/layout/target1"/>
    <dgm:cxn modelId="{C1AAB650-3D44-4084-826F-C04A2845E652}" type="presParOf" srcId="{EC5ACC26-6271-47CE-9529-956ED301BE55}" destId="{ADFE0FB8-FCD1-4BC4-9C8E-EE1426692E1E}" srcOrd="11"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1" qsCatId="simple" csTypeId="urn:microsoft.com/office/officeart/2005/8/colors/colorful4" csCatId="colorful"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l"/>
          <a:r>
            <a:rPr lang="nb-NO" sz="2000" b="1" dirty="0">
              <a:solidFill>
                <a:schemeClr val="tx1"/>
              </a:solidFill>
              <a:latin typeface="Arial" pitchFamily="34" charset="0"/>
              <a:cs typeface="Arial" pitchFamily="34" charset="0"/>
            </a:rPr>
            <a:t>Thực hiện tốt và chỉ đạo toàn trường thực hiện nghiêm túc quy định </a:t>
          </a:r>
          <a:r>
            <a:rPr lang="nb-NO" sz="2000" dirty="0">
              <a:solidFill>
                <a:schemeClr val="tx1"/>
              </a:solidFill>
              <a:latin typeface="Arial" pitchFamily="34" charset="0"/>
              <a:cs typeface="Arial" pitchFamily="34" charset="0"/>
            </a:rPr>
            <a:t>về đạo đức nhà giáo trong nhà trường</a:t>
          </a:r>
          <a:endParaRPr lang="en-US" sz="2000" dirty="0">
            <a:solidFill>
              <a:schemeClr val="tx1"/>
            </a:solidFill>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solidFill>
              <a:schemeClr val="tx1"/>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solidFill>
              <a:schemeClr val="tx1"/>
            </a:solidFill>
            <a:latin typeface="Arial" pitchFamily="34" charset="0"/>
            <a:cs typeface="Arial" pitchFamily="34" charset="0"/>
          </a:endParaRPr>
        </a:p>
      </dgm:t>
    </dgm:pt>
    <dgm:pt modelId="{8B0EC618-DAC5-4348-B237-548B1145CAB8}">
      <dgm:prSet phldrT="[Text]" custT="1"/>
      <dgm:spPr/>
      <dgm:t>
        <a:bodyPr/>
        <a:lstStyle/>
        <a:p>
          <a:r>
            <a:rPr lang="en-US" sz="2000" b="1" dirty="0">
              <a:solidFill>
                <a:srgbClr val="002060"/>
              </a:solidFill>
              <a:latin typeface="Arial" pitchFamily="34" charset="0"/>
              <a:cs typeface="Arial" pitchFamily="34" charset="0"/>
            </a:rPr>
            <a:t>MỨC KHÁ</a:t>
          </a:r>
        </a:p>
        <a:p>
          <a:r>
            <a:rPr lang="vi-VN" sz="2000" b="1" dirty="0">
              <a:solidFill>
                <a:schemeClr val="tx1"/>
              </a:solidFill>
              <a:latin typeface="Arial" pitchFamily="34" charset="0"/>
              <a:cs typeface="Arial" pitchFamily="34" charset="0"/>
            </a:rPr>
            <a:t>Thường xuyên tự rèn luyện</a:t>
          </a:r>
          <a:r>
            <a:rPr lang="en-US" sz="2000" b="1" dirty="0">
              <a:solidFill>
                <a:schemeClr val="tx1"/>
              </a:solidFill>
              <a:latin typeface="Arial" pitchFamily="34" charset="0"/>
              <a:cs typeface="Arial" pitchFamily="34" charset="0"/>
            </a:rPr>
            <a:t> </a:t>
          </a:r>
          <a:r>
            <a:rPr lang="nb-NO" sz="2000" b="1" dirty="0">
              <a:solidFill>
                <a:schemeClr val="tx1"/>
              </a:solidFill>
              <a:latin typeface="Arial" pitchFamily="34" charset="0"/>
              <a:cs typeface="Arial" pitchFamily="34" charset="0"/>
            </a:rPr>
            <a:t>– Chủ động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phát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chấn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chỉnh</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kịp</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thời</a:t>
          </a:r>
          <a:r>
            <a:rPr lang="en-US" sz="2000" b="1"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các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biểu</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hiện</a:t>
          </a:r>
          <a:r>
            <a:rPr lang="en-US" sz="2000" dirty="0">
              <a:solidFill>
                <a:schemeClr val="tx1"/>
              </a:solidFill>
              <a:latin typeface="Arial" pitchFamily="34" charset="0"/>
              <a:cs typeface="Arial" pitchFamily="34" charset="0"/>
            </a:rPr>
            <a:t> vi </a:t>
          </a:r>
          <a:r>
            <a:rPr lang="en-US" sz="2000" dirty="0" err="1">
              <a:solidFill>
                <a:schemeClr val="tx1"/>
              </a:solidFill>
              <a:latin typeface="Arial" pitchFamily="34" charset="0"/>
              <a:cs typeface="Arial" pitchFamily="34" charset="0"/>
            </a:rPr>
            <a:t>phạm</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đạo</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đức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trong</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nhà</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trường</a:t>
          </a:r>
          <a:endParaRPr lang="en-US" sz="2000" dirty="0">
            <a:solidFill>
              <a:schemeClr val="tx1"/>
            </a:solidFill>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solidFill>
              <a:schemeClr val="tx1"/>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solidFill>
              <a:schemeClr val="tx1"/>
            </a:solidFill>
            <a:latin typeface="Arial" pitchFamily="34" charset="0"/>
            <a:cs typeface="Arial" pitchFamily="34" charset="0"/>
          </a:endParaRPr>
        </a:p>
      </dgm:t>
    </dgm:pt>
    <dgm:pt modelId="{F97F9165-05CA-4621-8AD6-22695A115968}">
      <dgm:prSet phldrT="[Text]" custT="1"/>
      <dgm:spPr/>
      <dgm:t>
        <a:bodyPr/>
        <a:lstStyle/>
        <a:p>
          <a:r>
            <a:rPr lang="en-US" sz="2000" b="1" dirty="0">
              <a:solidFill>
                <a:srgbClr val="002060"/>
              </a:solidFill>
              <a:latin typeface="Arial" pitchFamily="34" charset="0"/>
              <a:cs typeface="Arial" pitchFamily="34" charset="0"/>
            </a:rPr>
            <a:t>MỨC TỐT</a:t>
          </a:r>
        </a:p>
        <a:p>
          <a:r>
            <a:rPr lang="en-US" sz="2000" b="1" dirty="0">
              <a:solidFill>
                <a:schemeClr val="tx1"/>
              </a:solidFill>
              <a:latin typeface="Arial" pitchFamily="34" charset="0"/>
              <a:cs typeface="Arial" pitchFamily="34" charset="0"/>
            </a:rPr>
            <a:t>M</a:t>
          </a:r>
          <a:r>
            <a:rPr lang="vi-VN" sz="2000" b="1" dirty="0">
              <a:solidFill>
                <a:schemeClr val="tx1"/>
              </a:solidFill>
              <a:latin typeface="Arial" pitchFamily="34" charset="0"/>
              <a:cs typeface="Arial" pitchFamily="34" charset="0"/>
            </a:rPr>
            <a:t>ẫu mực</a:t>
          </a:r>
          <a:r>
            <a:rPr lang="en-US" sz="2000" b="1" dirty="0">
              <a:solidFill>
                <a:schemeClr val="tx1"/>
              </a:solidFill>
              <a:latin typeface="Arial" pitchFamily="34" charset="0"/>
              <a:cs typeface="Arial" pitchFamily="34" charset="0"/>
            </a:rPr>
            <a:t>, </a:t>
          </a:r>
          <a:r>
            <a:rPr lang="vi-VN"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ảnh</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hưởng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tích</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tới</a:t>
          </a:r>
          <a:r>
            <a:rPr lang="en-US" sz="2000" b="1" dirty="0">
              <a:solidFill>
                <a:schemeClr val="tx1"/>
              </a:solidFill>
              <a:latin typeface="Arial" pitchFamily="34" charset="0"/>
              <a:cs typeface="Arial" pitchFamily="34" charset="0"/>
            </a:rPr>
            <a:t> CBQL CSGD MN </a:t>
          </a:r>
          <a:r>
            <a:rPr lang="en-US" sz="2000" dirty="0" err="1">
              <a:solidFill>
                <a:schemeClr val="tx1"/>
              </a:solidFill>
              <a:latin typeface="Arial" pitchFamily="34" charset="0"/>
              <a:cs typeface="Arial" pitchFamily="34" charset="0"/>
            </a:rPr>
            <a:t>về</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tổ</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chức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thực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hiện</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các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hoạt</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động</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giáo</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dục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đạo</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đức</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trong</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nhà</a:t>
          </a:r>
          <a:r>
            <a:rPr lang="en-US" sz="2000" dirty="0">
              <a:solidFill>
                <a:schemeClr val="tx1"/>
              </a:solidFill>
              <a:latin typeface="Arial" pitchFamily="34" charset="0"/>
              <a:cs typeface="Arial" pitchFamily="34" charset="0"/>
            </a:rPr>
            <a:t> </a:t>
          </a:r>
          <a:r>
            <a:rPr lang="en-US" sz="2000" dirty="0" err="1">
              <a:solidFill>
                <a:schemeClr val="tx1"/>
              </a:solidFill>
              <a:latin typeface="Arial" pitchFamily="34" charset="0"/>
              <a:cs typeface="Arial" pitchFamily="34" charset="0"/>
            </a:rPr>
            <a:t>trường</a:t>
          </a:r>
          <a:r>
            <a:rPr lang="en-US" sz="2000" dirty="0">
              <a:solidFill>
                <a:schemeClr val="tx1"/>
              </a:solidFill>
              <a:latin typeface="Arial" pitchFamily="34" charset="0"/>
              <a:cs typeface="Arial" pitchFamily="34" charset="0"/>
            </a:rPr>
            <a:t>.</a:t>
          </a:r>
        </a:p>
      </dgm:t>
    </dgm:pt>
    <dgm:pt modelId="{59604010-56C3-43C2-9E07-D30EAAF4CD63}" type="parTrans" cxnId="{FEEC6A00-AC05-4117-9CE7-A18938DD710E}">
      <dgm:prSet/>
      <dgm:spPr/>
      <dgm:t>
        <a:bodyPr/>
        <a:lstStyle/>
        <a:p>
          <a:endParaRPr lang="en-US" sz="2000">
            <a:solidFill>
              <a:schemeClr val="tx1"/>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solidFill>
              <a:schemeClr val="tx1"/>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custLinFactNeighborX="-109" custLinFactNeighborY="1047">
        <dgm:style>
          <a:lnRef idx="1">
            <a:schemeClr val="accent2"/>
          </a:lnRef>
          <a:fillRef idx="2">
            <a:schemeClr val="accent2"/>
          </a:fillRef>
          <a:effectRef idx="1">
            <a:schemeClr val="accent2"/>
          </a:effectRef>
          <a:fontRef idx="minor">
            <a:schemeClr val="dk1"/>
          </a:fontRef>
        </dgm:style>
      </dgm:prSet>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35228" custScaleY="153928" custLinFactNeighborX="50797" custLinFactNeighborY="-1702">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37529" custScaleY="150524">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66223" custScaleY="152356" custLinFactNeighborX="-36528" custLinFactNeighborY="-916">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1" qsCatId="simple" csTypeId="urn:microsoft.com/office/officeart/2005/8/colors/colorful3" csCatId="colorful" phldr="1"/>
      <dgm:spPr/>
    </dgm:pt>
    <dgm:pt modelId="{6747D863-6317-46FE-8BE7-CB210DF54B7A}">
      <dgm:prSet phldrT="[Text]"/>
      <dgm:spPr/>
      <dgm:t>
        <a:bodyPr/>
        <a:lstStyle/>
        <a:p>
          <a:r>
            <a:rPr lang="en-US" b="1" dirty="0">
              <a:solidFill>
                <a:srgbClr val="002060"/>
              </a:solidFill>
              <a:latin typeface="Arial" pitchFamily="34" charset="0"/>
              <a:cs typeface="Arial" pitchFamily="34" charset="0"/>
            </a:rPr>
            <a:t>MỨC ĐẠT</a:t>
          </a:r>
        </a:p>
        <a:p>
          <a:r>
            <a:rPr lang="en-US" dirty="0" err="1">
              <a:solidFill>
                <a:srgbClr val="002060"/>
              </a:solidFill>
              <a:latin typeface="Arial" pitchFamily="34" charset="0"/>
              <a:cs typeface="Arial" pitchFamily="34" charset="0"/>
            </a:rPr>
            <a:t>có</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tư</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tưởng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đổi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trong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lãnh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đạo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quản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trị</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nhà</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trường</a:t>
          </a:r>
          <a:endParaRPr lang="en-US" dirty="0">
            <a:solidFill>
              <a:srgbClr val="002060"/>
            </a:solidFill>
            <a:latin typeface="Arial" pitchFamily="34" charset="0"/>
            <a:cs typeface="Arial" pitchFamily="34" charset="0"/>
          </a:endParaRPr>
        </a:p>
      </dgm:t>
    </dgm:pt>
    <dgm:pt modelId="{F8AAC3CA-6E10-4DDB-9C51-8135BDA0F23A}" type="parTrans" cxnId="{01E7F06D-A7E9-400C-B183-F94236A9B267}">
      <dgm:prSet/>
      <dgm:spPr/>
      <dgm:t>
        <a:bodyPr/>
        <a:lstStyle/>
        <a:p>
          <a:endParaRPr lang="en-US">
            <a:solidFill>
              <a:srgbClr val="002060"/>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a:solidFill>
              <a:srgbClr val="002060"/>
            </a:solidFill>
            <a:latin typeface="Arial" pitchFamily="34" charset="0"/>
            <a:cs typeface="Arial" pitchFamily="34" charset="0"/>
          </a:endParaRPr>
        </a:p>
      </dgm:t>
    </dgm:pt>
    <dgm:pt modelId="{8B0EC618-DAC5-4348-B237-548B1145CAB8}">
      <dgm:prSet phldrT="[Text]"/>
      <dgm:spPr/>
      <dgm:t>
        <a:bodyPr/>
        <a:lstStyle/>
        <a:p>
          <a:r>
            <a:rPr lang="en-US" b="1" dirty="0">
              <a:solidFill>
                <a:srgbClr val="002060"/>
              </a:solidFill>
              <a:latin typeface="Arial" pitchFamily="34" charset="0"/>
              <a:cs typeface="Arial" pitchFamily="34" charset="0"/>
            </a:rPr>
            <a:t>MỨC KHÁ</a:t>
          </a:r>
        </a:p>
        <a:p>
          <a:r>
            <a:rPr lang="en-US" dirty="0" err="1">
              <a:solidFill>
                <a:srgbClr val="002060"/>
              </a:solidFill>
              <a:latin typeface="Arial" pitchFamily="34" charset="0"/>
              <a:cs typeface="Arial" pitchFamily="34" charset="0"/>
            </a:rPr>
            <a:t>Ảnh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hưởng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lan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tỏa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tư</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tưởng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đổi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đến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mọi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thành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viên</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trong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nhà</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trường</a:t>
          </a:r>
          <a:endParaRPr lang="en-US" dirty="0">
            <a:solidFill>
              <a:srgbClr val="002060"/>
            </a:solidFill>
            <a:latin typeface="Arial" pitchFamily="34" charset="0"/>
            <a:cs typeface="Arial" pitchFamily="34" charset="0"/>
          </a:endParaRPr>
        </a:p>
      </dgm:t>
    </dgm:pt>
    <dgm:pt modelId="{8B57F222-CEB1-4AAB-AB12-D8BD28531F4C}" type="parTrans" cxnId="{1BD3A1DD-584D-4B05-A979-3BB144AD232A}">
      <dgm:prSet/>
      <dgm:spPr/>
      <dgm:t>
        <a:bodyPr/>
        <a:lstStyle/>
        <a:p>
          <a:endParaRPr lang="en-US">
            <a:solidFill>
              <a:srgbClr val="002060"/>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a:solidFill>
              <a:srgbClr val="002060"/>
            </a:solidFill>
            <a:latin typeface="Arial" pitchFamily="34" charset="0"/>
            <a:cs typeface="Arial" pitchFamily="34" charset="0"/>
          </a:endParaRPr>
        </a:p>
      </dgm:t>
    </dgm:pt>
    <dgm:pt modelId="{F97F9165-05CA-4621-8AD6-22695A115968}">
      <dgm:prSet phldrT="[Text]"/>
      <dgm:spPr/>
      <dgm:t>
        <a:bodyPr/>
        <a:lstStyle/>
        <a:p>
          <a:r>
            <a:rPr lang="en-US" b="1" dirty="0">
              <a:solidFill>
                <a:srgbClr val="002060"/>
              </a:solidFill>
              <a:latin typeface="Arial" pitchFamily="34" charset="0"/>
              <a:cs typeface="Arial" pitchFamily="34" charset="0"/>
            </a:rPr>
            <a:t>MỨC TỐT</a:t>
          </a:r>
        </a:p>
        <a:p>
          <a:r>
            <a:rPr lang="en-US" dirty="0" err="1">
              <a:solidFill>
                <a:srgbClr val="002060"/>
              </a:solidFill>
              <a:latin typeface="Arial" pitchFamily="34" charset="0"/>
              <a:cs typeface="Arial" pitchFamily="34" charset="0"/>
            </a:rPr>
            <a:t>có</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ảnh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hưởng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tích</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cực</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đồng</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nghiệp</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về</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đổi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mới</a:t>
          </a:r>
          <a:endParaRPr lang="en-US" dirty="0">
            <a:solidFill>
              <a:srgbClr val="002060"/>
            </a:solidFill>
            <a:latin typeface="Arial" pitchFamily="34" charset="0"/>
            <a:cs typeface="Arial" pitchFamily="34" charset="0"/>
          </a:endParaRPr>
        </a:p>
      </dgm:t>
    </dgm:pt>
    <dgm:pt modelId="{59604010-56C3-43C2-9E07-D30EAAF4CD63}" type="parTrans" cxnId="{FEEC6A00-AC05-4117-9CE7-A18938DD710E}">
      <dgm:prSet/>
      <dgm:spPr/>
      <dgm:t>
        <a:bodyPr/>
        <a:lstStyle/>
        <a:p>
          <a:endParaRPr lang="en-US">
            <a:solidFill>
              <a:srgbClr val="002060"/>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a:solidFill>
              <a:srgbClr val="002060"/>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LinFactNeighborX="6668" custLinFactNeighborY="-1702">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1" qsCatId="simple" csTypeId="urn:microsoft.com/office/officeart/2005/8/colors/colorful2" csCatId="colorful" phldr="1"/>
      <dgm:spPr/>
    </dgm:pt>
    <dgm:pt modelId="{6747D863-6317-46FE-8BE7-CB210DF54B7A}">
      <dgm:prSet phldrT="[Text]" custT="1"/>
      <dgm:spPr/>
      <dgm:t>
        <a:bodyPr/>
        <a:lstStyle/>
        <a:p>
          <a:pPr algn="ctr"/>
          <a:r>
            <a:rPr lang="en-US" sz="2000" b="1" dirty="0" smtClean="0">
              <a:solidFill>
                <a:srgbClr val="002060"/>
              </a:solidFill>
              <a:latin typeface="Arial" pitchFamily="34" charset="0"/>
              <a:cs typeface="Arial" pitchFamily="34" charset="0"/>
            </a:rPr>
            <a:t>MỨC ĐẠT</a:t>
          </a:r>
        </a:p>
        <a:p>
          <a:pPr algn="l"/>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Đạt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chuẩn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trình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độ</a:t>
          </a:r>
          <a:r>
            <a:rPr lang="en-US" sz="2000" b="1" dirty="0" smtClean="0">
              <a:latin typeface="Arial" pitchFamily="34" charset="0"/>
              <a:cs typeface="Arial" pitchFamily="34" charset="0"/>
            </a:rPr>
            <a:t> ĐT, BD</a:t>
          </a:r>
        </a:p>
        <a:p>
          <a:pPr algn="l"/>
          <a:r>
            <a:rPr lang="en-US" sz="2000" b="1" dirty="0" err="1" smtClean="0">
              <a:latin typeface="Arial" pitchFamily="34" charset="0"/>
              <a:cs typeface="Arial" pitchFamily="34" charset="0"/>
            </a:rPr>
            <a:t>Thường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xuyên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học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tập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cập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nhật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phát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triển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chuyên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môn</a:t>
          </a:r>
          <a:endParaRPr lang="en-US" sz="2000" b="1"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smtClean="0">
              <a:solidFill>
                <a:srgbClr val="002060"/>
              </a:solidFill>
              <a:latin typeface="Arial" pitchFamily="34" charset="0"/>
              <a:cs typeface="Arial" pitchFamily="34" charset="0"/>
            </a:rPr>
            <a:t>MỨC KHÁ</a:t>
          </a:r>
        </a:p>
        <a:p>
          <a:pPr algn="ctr"/>
          <a:r>
            <a:rPr lang="en-US" sz="2000" b="1" dirty="0" err="1" smtClean="0">
              <a:latin typeface="Arial" pitchFamily="34" charset="0"/>
              <a:cs typeface="Arial" pitchFamily="34" charset="0"/>
            </a:rPr>
            <a:t>Sáng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tạo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trong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học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tập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và</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vận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dụng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phát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triển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năng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lực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bản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thân</a:t>
          </a:r>
          <a:endParaRPr lang="en-US" sz="2000" b="1"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r>
            <a:rPr lang="en-US" sz="2000" b="1" dirty="0" smtClean="0">
              <a:solidFill>
                <a:srgbClr val="002060"/>
              </a:solidFill>
              <a:latin typeface="Arial" pitchFamily="34" charset="0"/>
              <a:cs typeface="Arial" pitchFamily="34" charset="0"/>
            </a:rPr>
            <a:t>MỨC TỐT</a:t>
          </a:r>
        </a:p>
        <a:p>
          <a:r>
            <a:rPr lang="en-US" sz="2000" b="1" dirty="0" err="1" smtClean="0">
              <a:latin typeface="Arial" pitchFamily="34" charset="0"/>
              <a:cs typeface="Arial" pitchFamily="34" charset="0"/>
            </a:rPr>
            <a:t>Hướng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dẫn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hỗ</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trợ</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đồng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nghiệp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về</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nghiệp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thân</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91576" custScaleY="131761" custLinFactX="5014" custLinFactNeighborX="100000" custLinFactNeighborY="581">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88573" custScaleY="131761" custLinFactNeighborX="64404" custLinFactNeighborY="581">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93031" custScaleY="131761" custLinFactNeighborX="6667" custLinFactNeighborY="581">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C90172-E853-4E19-B871-D24E53D5EBEE}" type="doc">
      <dgm:prSet loTypeId="urn:microsoft.com/office/officeart/2005/8/layout/radial4" loCatId="relationship" qsTypeId="urn:microsoft.com/office/officeart/2005/8/quickstyle/simple1" qsCatId="simple" csTypeId="urn:microsoft.com/office/officeart/2005/8/colors/colorful1#5" csCatId="colorful" phldr="1"/>
      <dgm:spPr/>
      <dgm:t>
        <a:bodyPr/>
        <a:lstStyle/>
        <a:p>
          <a:endParaRPr lang="en-US"/>
        </a:p>
      </dgm:t>
    </dgm:pt>
    <dgm:pt modelId="{3B40EBA3-2563-48F0-9624-81B2E466B277}">
      <dgm:prSet phldrT="[Text]" custT="1"/>
      <dgm:spPr/>
      <dgm:t>
        <a:bodyPr/>
        <a:lstStyle/>
        <a:p>
          <a:r>
            <a:rPr lang="en-US" sz="2000" b="1" dirty="0" err="1">
              <a:latin typeface="Arial" pitchFamily="34" charset="0"/>
              <a:cs typeface="Arial" pitchFamily="34" charset="0"/>
            </a:rPr>
            <a:t>Tiêu</a:t>
          </a:r>
          <a:r>
            <a:rPr lang="en-US" sz="2000" b="1" dirty="0">
              <a:latin typeface="Arial" pitchFamily="34" charset="0"/>
              <a:cs typeface="Arial" pitchFamily="34" charset="0"/>
            </a:rPr>
            <a:t> </a:t>
          </a:r>
          <a:r>
            <a:rPr lang="en-US" sz="2000" b="1" dirty="0" err="1">
              <a:latin typeface="Arial" pitchFamily="34" charset="0"/>
              <a:cs typeface="Arial" pitchFamily="34" charset="0"/>
            </a:rPr>
            <a:t>chuẩn</a:t>
          </a:r>
          <a:r>
            <a:rPr lang="en-US" sz="2000" b="1" dirty="0">
              <a:latin typeface="Arial" pitchFamily="34" charset="0"/>
              <a:cs typeface="Arial" pitchFamily="34" charset="0"/>
            </a:rPr>
            <a:t> 2. </a:t>
          </a:r>
          <a:r>
            <a:rPr lang="en-US" sz="2000" b="1" dirty="0" err="1">
              <a:latin typeface="Arial" pitchFamily="34" charset="0"/>
              <a:cs typeface="Arial" pitchFamily="34" charset="0"/>
            </a:rPr>
            <a:t>Quản</a:t>
          </a:r>
          <a:r>
            <a:rPr lang="en-US" sz="2000" b="1" dirty="0">
              <a:latin typeface="Arial" pitchFamily="34" charset="0"/>
              <a:cs typeface="Arial" pitchFamily="34" charset="0"/>
            </a:rPr>
            <a:t> </a:t>
          </a:r>
          <a:r>
            <a:rPr lang="en-US" sz="2000" b="1" dirty="0" err="1">
              <a:latin typeface="Arial" pitchFamily="34" charset="0"/>
              <a:cs typeface="Arial" pitchFamily="34" charset="0"/>
            </a:rPr>
            <a:t>trị</a:t>
          </a:r>
          <a:r>
            <a:rPr lang="en-US" sz="2000" b="1" dirty="0">
              <a:latin typeface="Arial" pitchFamily="34" charset="0"/>
              <a:cs typeface="Arial" pitchFamily="34" charset="0"/>
            </a:rPr>
            <a:t> </a:t>
          </a:r>
          <a:r>
            <a:rPr lang="en-US" sz="2000" b="1" dirty="0" err="1">
              <a:latin typeface="Arial" pitchFamily="34" charset="0"/>
              <a:cs typeface="Arial" pitchFamily="34" charset="0"/>
            </a:rPr>
            <a:t>nhà</a:t>
          </a:r>
          <a:r>
            <a:rPr lang="en-US" sz="2000" b="1" dirty="0">
              <a:latin typeface="Arial" pitchFamily="34" charset="0"/>
              <a:cs typeface="Arial" pitchFamily="34" charset="0"/>
            </a:rPr>
            <a:t> </a:t>
          </a:r>
          <a:r>
            <a:rPr lang="en-US" sz="2000" b="1" dirty="0" err="1">
              <a:latin typeface="Arial" pitchFamily="34" charset="0"/>
              <a:cs typeface="Arial" pitchFamily="34" charset="0"/>
            </a:rPr>
            <a:t>trường</a:t>
          </a:r>
          <a:endParaRPr lang="en-US" sz="2000" dirty="0">
            <a:latin typeface="Arial" pitchFamily="34" charset="0"/>
            <a:cs typeface="Arial" pitchFamily="34" charset="0"/>
          </a:endParaRPr>
        </a:p>
      </dgm:t>
    </dgm:pt>
    <dgm:pt modelId="{31BB1377-A762-40B1-BC75-17C6DE314BBA}" type="parTrans" cxnId="{2B7D26F3-A7FE-4FD7-9EFC-65DC0574FE72}">
      <dgm:prSet/>
      <dgm:spPr/>
      <dgm:t>
        <a:bodyPr/>
        <a:lstStyle/>
        <a:p>
          <a:endParaRPr lang="en-US">
            <a:latin typeface="Arial" pitchFamily="34" charset="0"/>
            <a:cs typeface="Arial" pitchFamily="34" charset="0"/>
          </a:endParaRPr>
        </a:p>
      </dgm:t>
    </dgm:pt>
    <dgm:pt modelId="{2405E5FE-62A4-4DBD-96CB-51D48296AA88}" type="sibTrans" cxnId="{2B7D26F3-A7FE-4FD7-9EFC-65DC0574FE72}">
      <dgm:prSet/>
      <dgm:spPr/>
      <dgm:t>
        <a:bodyPr/>
        <a:lstStyle/>
        <a:p>
          <a:endParaRPr lang="en-US">
            <a:latin typeface="Arial" pitchFamily="34" charset="0"/>
            <a:cs typeface="Arial" pitchFamily="34" charset="0"/>
          </a:endParaRPr>
        </a:p>
      </dgm:t>
    </dgm:pt>
    <dgm:pt modelId="{B173C0A0-BEB8-4A00-A4C6-DFDDDF581637}">
      <dgm:prSet phldrT="[Text]" custT="1"/>
      <dgm:spPr/>
      <dgm:t>
        <a:bodyPr/>
        <a:lstStyle/>
        <a:p>
          <a:r>
            <a:rPr lang="en-US" sz="1400" b="1" dirty="0">
              <a:latin typeface="Arial" pitchFamily="34" charset="0"/>
              <a:cs typeface="Arial" pitchFamily="34" charset="0"/>
            </a:rPr>
            <a:t>TC 4. </a:t>
          </a:r>
          <a:r>
            <a:rPr lang="en-US" sz="1400" b="0" dirty="0" err="1">
              <a:latin typeface="Arial" pitchFamily="34" charset="0"/>
              <a:cs typeface="Arial" pitchFamily="34" charset="0"/>
            </a:rPr>
            <a:t>Tổ</a:t>
          </a:r>
          <a:r>
            <a:rPr lang="en-US" sz="1400" b="0" dirty="0">
              <a:latin typeface="Arial" pitchFamily="34" charset="0"/>
              <a:cs typeface="Arial" pitchFamily="34" charset="0"/>
            </a:rPr>
            <a:t> </a:t>
          </a:r>
          <a:r>
            <a:rPr lang="en-US" sz="1400" b="0" dirty="0" err="1">
              <a:latin typeface="Arial" pitchFamily="34" charset="0"/>
              <a:cs typeface="Arial" pitchFamily="34" charset="0"/>
            </a:rPr>
            <a:t>chức</a:t>
          </a:r>
          <a:r>
            <a:rPr lang="en-US" sz="1400" b="0" dirty="0">
              <a:latin typeface="Arial" pitchFamily="34" charset="0"/>
              <a:cs typeface="Arial" pitchFamily="34" charset="0"/>
            </a:rPr>
            <a:t> XD </a:t>
          </a:r>
          <a:r>
            <a:rPr lang="en-US" sz="1400" b="0" dirty="0" err="1">
              <a:latin typeface="Arial" pitchFamily="34" charset="0"/>
              <a:cs typeface="Arial" pitchFamily="34" charset="0"/>
            </a:rPr>
            <a:t>K</a:t>
          </a:r>
          <a:r>
            <a:rPr lang="en-US" sz="1400" b="1" dirty="0" err="1">
              <a:latin typeface="Arial" pitchFamily="34" charset="0"/>
              <a:cs typeface="Arial" pitchFamily="34" charset="0"/>
            </a:rPr>
            <a:t>ế</a:t>
          </a:r>
          <a:r>
            <a:rPr lang="en-US" sz="1400" b="1" dirty="0">
              <a:latin typeface="Arial" pitchFamily="34" charset="0"/>
              <a:cs typeface="Arial" pitchFamily="34" charset="0"/>
            </a:rPr>
            <a:t> </a:t>
          </a:r>
          <a:r>
            <a:rPr lang="en-US" sz="1400" b="1" dirty="0" err="1">
              <a:latin typeface="Arial" pitchFamily="34" charset="0"/>
              <a:cs typeface="Arial" pitchFamily="34" charset="0"/>
            </a:rPr>
            <a:t>hoạch</a:t>
          </a:r>
          <a:r>
            <a:rPr lang="en-US" sz="1400" b="1" dirty="0">
              <a:latin typeface="Arial" pitchFamily="34" charset="0"/>
              <a:cs typeface="Arial" pitchFamily="34" charset="0"/>
            </a:rPr>
            <a:t> </a:t>
          </a:r>
          <a:r>
            <a:rPr lang="en-US" sz="1400" b="0" dirty="0" err="1">
              <a:latin typeface="Arial" pitchFamily="34" charset="0"/>
              <a:cs typeface="Arial" pitchFamily="34" charset="0"/>
            </a:rPr>
            <a:t>phát</a:t>
          </a:r>
          <a:r>
            <a:rPr lang="en-US" sz="1400" b="0" dirty="0">
              <a:latin typeface="Arial" pitchFamily="34" charset="0"/>
              <a:cs typeface="Arial" pitchFamily="34" charset="0"/>
            </a:rPr>
            <a:t> </a:t>
          </a:r>
          <a:r>
            <a:rPr lang="en-US" sz="1400" b="0" dirty="0" err="1">
              <a:latin typeface="Arial" pitchFamily="34" charset="0"/>
              <a:cs typeface="Arial" pitchFamily="34" charset="0"/>
            </a:rPr>
            <a:t>triển</a:t>
          </a:r>
          <a:r>
            <a:rPr lang="en-US" sz="1400" b="0" dirty="0">
              <a:latin typeface="Arial" pitchFamily="34" charset="0"/>
              <a:cs typeface="Arial" pitchFamily="34" charset="0"/>
            </a:rPr>
            <a:t> NT</a:t>
          </a:r>
        </a:p>
      </dgm:t>
    </dgm:pt>
    <dgm:pt modelId="{5C8A6A01-31A3-4889-9391-B6EE9218E8FA}" type="parTrans" cxnId="{490A8563-6832-42E2-A143-74B1195CACA0}">
      <dgm:prSet/>
      <dgm:spPr/>
      <dgm:t>
        <a:bodyPr/>
        <a:lstStyle/>
        <a:p>
          <a:endParaRPr lang="en-US">
            <a:latin typeface="Arial" pitchFamily="34" charset="0"/>
            <a:cs typeface="Arial" pitchFamily="34" charset="0"/>
          </a:endParaRPr>
        </a:p>
      </dgm:t>
    </dgm:pt>
    <dgm:pt modelId="{BC5DFB8A-D8BA-4739-8C5E-938DF1D19D21}" type="sibTrans" cxnId="{490A8563-6832-42E2-A143-74B1195CACA0}">
      <dgm:prSet/>
      <dgm:spPr/>
      <dgm:t>
        <a:bodyPr/>
        <a:lstStyle/>
        <a:p>
          <a:endParaRPr lang="en-US">
            <a:latin typeface="Arial" pitchFamily="34" charset="0"/>
            <a:cs typeface="Arial" pitchFamily="34" charset="0"/>
          </a:endParaRPr>
        </a:p>
      </dgm:t>
    </dgm:pt>
    <dgm:pt modelId="{CA83F245-A2E4-4DB1-AFBF-FAC0EC975645}">
      <dgm:prSet phldrT="[Text]" custT="1"/>
      <dgm:spPr/>
      <dgm:t>
        <a:bodyPr/>
        <a:lstStyle/>
        <a:p>
          <a:r>
            <a:rPr lang="en-US" sz="1400" b="1" dirty="0">
              <a:latin typeface="Arial" pitchFamily="34" charset="0"/>
              <a:cs typeface="Arial" pitchFamily="34" charset="0"/>
            </a:rPr>
            <a:t>TC 5. </a:t>
          </a:r>
          <a:r>
            <a:rPr lang="nb-NO" sz="1400" dirty="0">
              <a:latin typeface="Arial" pitchFamily="34" charset="0"/>
              <a:cs typeface="Arial" pitchFamily="34" charset="0"/>
            </a:rPr>
            <a:t>Quản trị </a:t>
          </a:r>
          <a:r>
            <a:rPr lang="nb-NO" sz="1400" dirty="0" smtClean="0">
              <a:latin typeface="Arial" pitchFamily="34" charset="0"/>
              <a:cs typeface="Arial" pitchFamily="34" charset="0"/>
            </a:rPr>
            <a:t>hoạt động </a:t>
          </a:r>
          <a:r>
            <a:rPr lang="nb-NO" sz="1400" b="1" dirty="0">
              <a:latin typeface="Arial" pitchFamily="34" charset="0"/>
              <a:cs typeface="Arial" pitchFamily="34" charset="0"/>
            </a:rPr>
            <a:t>nuôi dưỡng, chăm sóc sức khỏe </a:t>
          </a:r>
          <a:r>
            <a:rPr lang="nb-NO" sz="1400" dirty="0">
              <a:latin typeface="Arial" pitchFamily="34" charset="0"/>
              <a:cs typeface="Arial" pitchFamily="34" charset="0"/>
            </a:rPr>
            <a:t>của TE</a:t>
          </a:r>
          <a:endParaRPr lang="en-US" sz="1400" dirty="0">
            <a:latin typeface="Arial" pitchFamily="34" charset="0"/>
            <a:cs typeface="Arial" pitchFamily="34" charset="0"/>
          </a:endParaRPr>
        </a:p>
      </dgm:t>
    </dgm:pt>
    <dgm:pt modelId="{EE0D3A75-69CD-4D87-9870-87A32724B0DA}" type="parTrans" cxnId="{F82CA66A-7DAE-4F2D-88EB-C405A5299286}">
      <dgm:prSet/>
      <dgm:spPr/>
      <dgm:t>
        <a:bodyPr/>
        <a:lstStyle/>
        <a:p>
          <a:endParaRPr lang="en-US">
            <a:latin typeface="Arial" pitchFamily="34" charset="0"/>
            <a:cs typeface="Arial" pitchFamily="34" charset="0"/>
          </a:endParaRPr>
        </a:p>
      </dgm:t>
    </dgm:pt>
    <dgm:pt modelId="{722FF78E-C7F4-4449-B5A6-7676783D294C}" type="sibTrans" cxnId="{F82CA66A-7DAE-4F2D-88EB-C405A5299286}">
      <dgm:prSet/>
      <dgm:spPr/>
      <dgm:t>
        <a:bodyPr/>
        <a:lstStyle/>
        <a:p>
          <a:endParaRPr lang="en-US">
            <a:latin typeface="Arial" pitchFamily="34" charset="0"/>
            <a:cs typeface="Arial" pitchFamily="34" charset="0"/>
          </a:endParaRPr>
        </a:p>
      </dgm:t>
    </dgm:pt>
    <dgm:pt modelId="{6908AB24-A00D-4735-8956-A8AB9CC0A558}">
      <dgm:prSet phldrT="[Text]" custT="1"/>
      <dgm:spPr/>
      <dgm:t>
        <a:bodyPr/>
        <a:lstStyle/>
        <a:p>
          <a:r>
            <a:rPr lang="en-US" sz="1400" dirty="0">
              <a:latin typeface="Arial" pitchFamily="34" charset="0"/>
              <a:cs typeface="Arial" pitchFamily="34" charset="0"/>
            </a:rPr>
            <a:t>TC 7. </a:t>
          </a:r>
          <a:r>
            <a:rPr lang="en-US" sz="1400" dirty="0" err="1">
              <a:latin typeface="Arial" pitchFamily="34" charset="0"/>
              <a:cs typeface="Arial" pitchFamily="34" charset="0"/>
            </a:rPr>
            <a:t>Quản</a:t>
          </a:r>
          <a:r>
            <a:rPr lang="en-US" sz="1400" dirty="0">
              <a:latin typeface="Arial" pitchFamily="34" charset="0"/>
              <a:cs typeface="Arial" pitchFamily="34" charset="0"/>
            </a:rPr>
            <a:t> </a:t>
          </a:r>
          <a:r>
            <a:rPr lang="en-US" sz="1400" dirty="0" err="1">
              <a:latin typeface="Arial" pitchFamily="34" charset="0"/>
              <a:cs typeface="Arial" pitchFamily="34" charset="0"/>
            </a:rPr>
            <a:t>trị</a:t>
          </a:r>
          <a:r>
            <a:rPr lang="en-US" sz="1400" dirty="0">
              <a:latin typeface="Arial" pitchFamily="34" charset="0"/>
              <a:cs typeface="Arial" pitchFamily="34" charset="0"/>
            </a:rPr>
            <a:t> </a:t>
          </a:r>
          <a:r>
            <a:rPr lang="en-US" sz="1400" b="1" dirty="0" err="1">
              <a:latin typeface="Arial" pitchFamily="34" charset="0"/>
              <a:cs typeface="Arial" pitchFamily="34" charset="0"/>
            </a:rPr>
            <a:t>nhân</a:t>
          </a:r>
          <a:r>
            <a:rPr lang="en-US" sz="1400" b="1" dirty="0">
              <a:latin typeface="Arial" pitchFamily="34" charset="0"/>
              <a:cs typeface="Arial" pitchFamily="34" charset="0"/>
            </a:rPr>
            <a:t> </a:t>
          </a:r>
          <a:r>
            <a:rPr lang="en-US" sz="1400" b="1" dirty="0" err="1">
              <a:latin typeface="Arial" pitchFamily="34" charset="0"/>
              <a:cs typeface="Arial" pitchFamily="34" charset="0"/>
            </a:rPr>
            <a:t>sự</a:t>
          </a:r>
          <a:r>
            <a:rPr lang="en-US" sz="1400" dirty="0">
              <a:latin typeface="Arial" pitchFamily="34" charset="0"/>
              <a:cs typeface="Arial" pitchFamily="34" charset="0"/>
            </a:rPr>
            <a:t> NT</a:t>
          </a:r>
        </a:p>
      </dgm:t>
    </dgm:pt>
    <dgm:pt modelId="{CD148075-85C5-4A58-8D97-B490AF0A04EC}" type="parTrans" cxnId="{9CDBB06E-6ABB-44DA-AAD6-461ACE586F53}">
      <dgm:prSet/>
      <dgm:spPr/>
      <dgm:t>
        <a:bodyPr/>
        <a:lstStyle/>
        <a:p>
          <a:endParaRPr lang="en-US">
            <a:latin typeface="Arial" pitchFamily="34" charset="0"/>
            <a:cs typeface="Arial" pitchFamily="34" charset="0"/>
          </a:endParaRPr>
        </a:p>
      </dgm:t>
    </dgm:pt>
    <dgm:pt modelId="{FF15DC11-4210-4705-AC84-992C2009820F}" type="sibTrans" cxnId="{9CDBB06E-6ABB-44DA-AAD6-461ACE586F53}">
      <dgm:prSet/>
      <dgm:spPr/>
      <dgm:t>
        <a:bodyPr/>
        <a:lstStyle/>
        <a:p>
          <a:endParaRPr lang="en-US">
            <a:latin typeface="Arial" pitchFamily="34" charset="0"/>
            <a:cs typeface="Arial" pitchFamily="34" charset="0"/>
          </a:endParaRPr>
        </a:p>
      </dgm:t>
    </dgm:pt>
    <dgm:pt modelId="{C8B58DC2-A49A-4574-86EB-594F5FFF2726}">
      <dgm:prSet custT="1"/>
      <dgm:spPr/>
      <dgm:t>
        <a:bodyPr/>
        <a:lstStyle/>
        <a:p>
          <a:r>
            <a:rPr lang="en-US" sz="1400" dirty="0">
              <a:latin typeface="Arial" pitchFamily="34" charset="0"/>
              <a:cs typeface="Arial" pitchFamily="34" charset="0"/>
            </a:rPr>
            <a:t>TC 8. </a:t>
          </a:r>
          <a:r>
            <a:rPr lang="en-US" sz="1400" b="0" dirty="0" err="1">
              <a:latin typeface="Arial" pitchFamily="34" charset="0"/>
              <a:cs typeface="Arial" pitchFamily="34" charset="0"/>
            </a:rPr>
            <a:t>Quản</a:t>
          </a:r>
          <a:r>
            <a:rPr lang="en-US" sz="1400" b="0" dirty="0">
              <a:latin typeface="Arial" pitchFamily="34" charset="0"/>
              <a:cs typeface="Arial" pitchFamily="34" charset="0"/>
            </a:rPr>
            <a:t> </a:t>
          </a:r>
          <a:r>
            <a:rPr lang="en-US" sz="1400" b="0" dirty="0" err="1">
              <a:latin typeface="Arial" pitchFamily="34" charset="0"/>
              <a:cs typeface="Arial" pitchFamily="34" charset="0"/>
            </a:rPr>
            <a:t>trị</a:t>
          </a:r>
          <a:endParaRPr lang="en-US" sz="1400" b="0" dirty="0">
            <a:latin typeface="Arial" pitchFamily="34" charset="0"/>
            <a:cs typeface="Arial" pitchFamily="34" charset="0"/>
          </a:endParaRPr>
        </a:p>
        <a:p>
          <a:r>
            <a:rPr lang="en-US" sz="1400" b="0" dirty="0">
              <a:latin typeface="Arial" pitchFamily="34" charset="0"/>
              <a:cs typeface="Arial" pitchFamily="34" charset="0"/>
            </a:rPr>
            <a:t> </a:t>
          </a:r>
          <a:r>
            <a:rPr lang="en-US" sz="1400" b="1" dirty="0" err="1">
              <a:latin typeface="Arial" pitchFamily="34" charset="0"/>
              <a:cs typeface="Arial" pitchFamily="34" charset="0"/>
            </a:rPr>
            <a:t>tổ</a:t>
          </a:r>
          <a:r>
            <a:rPr lang="en-US" sz="1400" b="1" dirty="0">
              <a:latin typeface="Arial" pitchFamily="34" charset="0"/>
              <a:cs typeface="Arial" pitchFamily="34" charset="0"/>
            </a:rPr>
            <a:t> </a:t>
          </a:r>
          <a:r>
            <a:rPr lang="en-US" sz="1400" b="1" dirty="0" err="1">
              <a:latin typeface="Arial" pitchFamily="34" charset="0"/>
              <a:cs typeface="Arial" pitchFamily="34" charset="0"/>
            </a:rPr>
            <a:t>chức</a:t>
          </a:r>
          <a:r>
            <a:rPr lang="en-US" sz="1400" b="1" dirty="0">
              <a:latin typeface="Arial" pitchFamily="34" charset="0"/>
              <a:cs typeface="Arial" pitchFamily="34" charset="0"/>
            </a:rPr>
            <a:t>, </a:t>
          </a:r>
          <a:r>
            <a:rPr lang="en-US" sz="1400" b="1" dirty="0" err="1">
              <a:latin typeface="Arial" pitchFamily="34" charset="0"/>
              <a:cs typeface="Arial" pitchFamily="34" charset="0"/>
            </a:rPr>
            <a:t>hành</a:t>
          </a:r>
          <a:r>
            <a:rPr lang="en-US" sz="1400" b="1" dirty="0">
              <a:latin typeface="Arial" pitchFamily="34" charset="0"/>
              <a:cs typeface="Arial" pitchFamily="34" charset="0"/>
            </a:rPr>
            <a:t> </a:t>
          </a:r>
          <a:r>
            <a:rPr lang="en-US" sz="1400" b="1" dirty="0" err="1">
              <a:latin typeface="Arial" pitchFamily="34" charset="0"/>
              <a:cs typeface="Arial" pitchFamily="34" charset="0"/>
            </a:rPr>
            <a:t>chính</a:t>
          </a:r>
          <a:r>
            <a:rPr lang="en-US" sz="1400" b="1" dirty="0">
              <a:latin typeface="Arial" pitchFamily="34" charset="0"/>
              <a:cs typeface="Arial" pitchFamily="34" charset="0"/>
            </a:rPr>
            <a:t> </a:t>
          </a:r>
          <a:r>
            <a:rPr lang="en-US" sz="1400" dirty="0">
              <a:latin typeface="Arial" pitchFamily="34" charset="0"/>
              <a:cs typeface="Arial" pitchFamily="34" charset="0"/>
            </a:rPr>
            <a:t>NT</a:t>
          </a:r>
        </a:p>
      </dgm:t>
    </dgm:pt>
    <dgm:pt modelId="{EBD1BF46-6B52-423C-B21E-63E99AFD9B78}" type="parTrans" cxnId="{12BA3595-1DE0-44CA-A0DA-6C972FCBF0F0}">
      <dgm:prSet/>
      <dgm:spPr/>
      <dgm:t>
        <a:bodyPr/>
        <a:lstStyle/>
        <a:p>
          <a:endParaRPr lang="en-US">
            <a:latin typeface="Arial" pitchFamily="34" charset="0"/>
            <a:cs typeface="Arial" pitchFamily="34" charset="0"/>
          </a:endParaRPr>
        </a:p>
      </dgm:t>
    </dgm:pt>
    <dgm:pt modelId="{4078F722-4824-470C-B1E6-0EC1EAD75BE5}" type="sibTrans" cxnId="{12BA3595-1DE0-44CA-A0DA-6C972FCBF0F0}">
      <dgm:prSet/>
      <dgm:spPr/>
      <dgm:t>
        <a:bodyPr/>
        <a:lstStyle/>
        <a:p>
          <a:endParaRPr lang="en-US">
            <a:latin typeface="Arial" pitchFamily="34" charset="0"/>
            <a:cs typeface="Arial" pitchFamily="34" charset="0"/>
          </a:endParaRPr>
        </a:p>
      </dgm:t>
    </dgm:pt>
    <dgm:pt modelId="{D3708A14-2A99-42EE-B497-AED8A537D40B}">
      <dgm:prSet custT="1"/>
      <dgm:spPr/>
      <dgm:t>
        <a:bodyPr/>
        <a:lstStyle/>
        <a:p>
          <a:r>
            <a:rPr lang="en-US" sz="1400" dirty="0">
              <a:latin typeface="Arial" pitchFamily="34" charset="0"/>
              <a:cs typeface="Arial" pitchFamily="34" charset="0"/>
            </a:rPr>
            <a:t>TC 9.</a:t>
          </a:r>
        </a:p>
        <a:p>
          <a:r>
            <a:rPr lang="en-US" sz="1400" dirty="0">
              <a:latin typeface="Arial" pitchFamily="34" charset="0"/>
              <a:cs typeface="Arial" pitchFamily="34" charset="0"/>
            </a:rPr>
            <a:t> </a:t>
          </a:r>
          <a:r>
            <a:rPr lang="en-US" sz="1400" dirty="0" err="1">
              <a:latin typeface="Arial" pitchFamily="34" charset="0"/>
              <a:cs typeface="Arial" pitchFamily="34" charset="0"/>
            </a:rPr>
            <a:t>Quản</a:t>
          </a:r>
          <a:r>
            <a:rPr lang="en-US" sz="1400" dirty="0">
              <a:latin typeface="Arial" pitchFamily="34" charset="0"/>
              <a:cs typeface="Arial" pitchFamily="34" charset="0"/>
            </a:rPr>
            <a:t> </a:t>
          </a:r>
          <a:r>
            <a:rPr lang="en-US" sz="1400" dirty="0" err="1">
              <a:latin typeface="Arial" pitchFamily="34" charset="0"/>
              <a:cs typeface="Arial" pitchFamily="34" charset="0"/>
            </a:rPr>
            <a:t>trị</a:t>
          </a:r>
          <a:r>
            <a:rPr lang="en-US" sz="1400" dirty="0">
              <a:latin typeface="Arial" pitchFamily="34" charset="0"/>
              <a:cs typeface="Arial" pitchFamily="34" charset="0"/>
            </a:rPr>
            <a:t> </a:t>
          </a:r>
          <a:r>
            <a:rPr lang="en-US" sz="1400" b="1" dirty="0" err="1">
              <a:latin typeface="Arial" pitchFamily="34" charset="0"/>
              <a:cs typeface="Arial" pitchFamily="34" charset="0"/>
            </a:rPr>
            <a:t>tài</a:t>
          </a:r>
          <a:r>
            <a:rPr lang="en-US" sz="1400" b="1" dirty="0">
              <a:latin typeface="Arial" pitchFamily="34" charset="0"/>
              <a:cs typeface="Arial" pitchFamily="34" charset="0"/>
            </a:rPr>
            <a:t> </a:t>
          </a:r>
          <a:r>
            <a:rPr lang="en-US" sz="1400" b="1" dirty="0" err="1">
              <a:latin typeface="Arial" pitchFamily="34" charset="0"/>
              <a:cs typeface="Arial" pitchFamily="34" charset="0"/>
            </a:rPr>
            <a:t>chính</a:t>
          </a:r>
          <a:r>
            <a:rPr lang="en-US" sz="1400" b="1" dirty="0">
              <a:latin typeface="Arial" pitchFamily="34" charset="0"/>
              <a:cs typeface="Arial" pitchFamily="34" charset="0"/>
            </a:rPr>
            <a:t> NT</a:t>
          </a:r>
          <a:endParaRPr lang="en-US" sz="1400" dirty="0">
            <a:latin typeface="Arial" pitchFamily="34" charset="0"/>
            <a:cs typeface="Arial" pitchFamily="34" charset="0"/>
          </a:endParaRPr>
        </a:p>
      </dgm:t>
    </dgm:pt>
    <dgm:pt modelId="{E906AF52-A7DF-40B8-B6C9-8485792C3640}" type="parTrans" cxnId="{95F27483-879F-439E-BE90-407E7A401127}">
      <dgm:prSet/>
      <dgm:spPr/>
      <dgm:t>
        <a:bodyPr/>
        <a:lstStyle/>
        <a:p>
          <a:endParaRPr lang="en-US">
            <a:latin typeface="Arial" pitchFamily="34" charset="0"/>
            <a:cs typeface="Arial" pitchFamily="34" charset="0"/>
          </a:endParaRPr>
        </a:p>
      </dgm:t>
    </dgm:pt>
    <dgm:pt modelId="{32703A47-BBA3-45CC-8433-5B55402F09F4}" type="sibTrans" cxnId="{95F27483-879F-439E-BE90-407E7A401127}">
      <dgm:prSet/>
      <dgm:spPr/>
      <dgm:t>
        <a:bodyPr/>
        <a:lstStyle/>
        <a:p>
          <a:endParaRPr lang="en-US">
            <a:latin typeface="Arial" pitchFamily="34" charset="0"/>
            <a:cs typeface="Arial" pitchFamily="34" charset="0"/>
          </a:endParaRPr>
        </a:p>
      </dgm:t>
    </dgm:pt>
    <dgm:pt modelId="{FC54BBB1-D14C-4604-8873-13642FC063CF}">
      <dgm:prSet/>
      <dgm:spPr/>
      <dgm:t>
        <a:bodyPr/>
        <a:lstStyle/>
        <a:p>
          <a:r>
            <a:rPr lang="en-US" dirty="0">
              <a:latin typeface="Arial" pitchFamily="34" charset="0"/>
              <a:cs typeface="Arial" pitchFamily="34" charset="0"/>
            </a:rPr>
            <a:t>TC 10.</a:t>
          </a:r>
        </a:p>
        <a:p>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trị</a:t>
          </a:r>
          <a:r>
            <a:rPr lang="en-US" dirty="0">
              <a:latin typeface="Arial" pitchFamily="34" charset="0"/>
              <a:cs typeface="Arial" pitchFamily="34" charset="0"/>
            </a:rPr>
            <a:t> CSVC,</a:t>
          </a:r>
          <a:r>
            <a:rPr lang="nb-NO" dirty="0">
              <a:latin typeface="Arial" pitchFamily="34" charset="0"/>
              <a:cs typeface="Arial" pitchFamily="34" charset="0"/>
            </a:rPr>
            <a:t> đồ dùng đồ chơi, TBDH</a:t>
          </a:r>
          <a:endParaRPr lang="en-US" dirty="0">
            <a:latin typeface="Arial" pitchFamily="34" charset="0"/>
            <a:cs typeface="Arial" pitchFamily="34" charset="0"/>
          </a:endParaRPr>
        </a:p>
      </dgm:t>
    </dgm:pt>
    <dgm:pt modelId="{807AA1CF-2529-4974-9B9D-7255EA0E7DC4}" type="parTrans" cxnId="{2A0CB845-73F0-476A-BFA4-44F161FA271E}">
      <dgm:prSet/>
      <dgm:spPr/>
      <dgm:t>
        <a:bodyPr/>
        <a:lstStyle/>
        <a:p>
          <a:endParaRPr lang="en-US">
            <a:latin typeface="Arial" pitchFamily="34" charset="0"/>
            <a:cs typeface="Arial" pitchFamily="34" charset="0"/>
          </a:endParaRPr>
        </a:p>
      </dgm:t>
    </dgm:pt>
    <dgm:pt modelId="{D40645F2-76E9-45D7-84F7-4F17BB087430}" type="sibTrans" cxnId="{2A0CB845-73F0-476A-BFA4-44F161FA271E}">
      <dgm:prSet/>
      <dgm:spPr/>
      <dgm:t>
        <a:bodyPr/>
        <a:lstStyle/>
        <a:p>
          <a:endParaRPr lang="en-US">
            <a:latin typeface="Arial" pitchFamily="34" charset="0"/>
            <a:cs typeface="Arial" pitchFamily="34" charset="0"/>
          </a:endParaRPr>
        </a:p>
      </dgm:t>
    </dgm:pt>
    <dgm:pt modelId="{BB242BD1-67F3-4D9F-8744-24D04CB3E4AF}">
      <dgm:prSet/>
      <dgm:spPr/>
      <dgm:t>
        <a:bodyPr/>
        <a:lstStyle/>
        <a:p>
          <a:r>
            <a:rPr lang="en-US" dirty="0">
              <a:latin typeface="Arial" pitchFamily="34" charset="0"/>
              <a:cs typeface="Arial" pitchFamily="34" charset="0"/>
            </a:rPr>
            <a:t>TC 11.</a:t>
          </a:r>
        </a:p>
        <a:p>
          <a:r>
            <a:rPr lang="en-US" dirty="0">
              <a:latin typeface="Arial" pitchFamily="34" charset="0"/>
              <a:cs typeface="Arial" pitchFamily="34" charset="0"/>
            </a:rPr>
            <a:t> </a:t>
          </a:r>
          <a:r>
            <a:rPr lang="en-US" dirty="0" err="1">
              <a:latin typeface="Arial" pitchFamily="34" charset="0"/>
              <a:cs typeface="Arial" pitchFamily="34" charset="0"/>
            </a:rPr>
            <a:t>Quản</a:t>
          </a:r>
          <a:r>
            <a:rPr lang="en-US" dirty="0">
              <a:latin typeface="Arial" pitchFamily="34" charset="0"/>
              <a:cs typeface="Arial" pitchFamily="34" charset="0"/>
            </a:rPr>
            <a:t> </a:t>
          </a:r>
          <a:r>
            <a:rPr lang="en-US" dirty="0" err="1">
              <a:latin typeface="Arial" pitchFamily="34" charset="0"/>
              <a:cs typeface="Arial" pitchFamily="34" charset="0"/>
            </a:rPr>
            <a:t>trị</a:t>
          </a:r>
          <a:r>
            <a:rPr lang="en-US" dirty="0">
              <a:latin typeface="Arial" pitchFamily="34" charset="0"/>
              <a:cs typeface="Arial" pitchFamily="34" charset="0"/>
            </a:rPr>
            <a:t> </a:t>
          </a:r>
          <a:r>
            <a:rPr lang="en-US" b="1" dirty="0" err="1">
              <a:latin typeface="Arial" pitchFamily="34" charset="0"/>
              <a:cs typeface="Arial" pitchFamily="34" charset="0"/>
            </a:rPr>
            <a:t>chất</a:t>
          </a:r>
          <a:r>
            <a:rPr lang="en-US" b="1" dirty="0">
              <a:latin typeface="Arial" pitchFamily="34" charset="0"/>
              <a:cs typeface="Arial" pitchFamily="34" charset="0"/>
            </a:rPr>
            <a:t> </a:t>
          </a:r>
          <a:r>
            <a:rPr lang="en-US" b="1" dirty="0" err="1">
              <a:latin typeface="Arial" pitchFamily="34" charset="0"/>
              <a:cs typeface="Arial" pitchFamily="34" charset="0"/>
            </a:rPr>
            <a:t>lượng</a:t>
          </a:r>
          <a:r>
            <a:rPr lang="en-US" b="1" dirty="0">
              <a:latin typeface="Arial" pitchFamily="34" charset="0"/>
              <a:cs typeface="Arial" pitchFamily="34" charset="0"/>
            </a:rPr>
            <a:t> </a:t>
          </a:r>
          <a:r>
            <a:rPr lang="en-US" b="1" dirty="0" err="1">
              <a:latin typeface="Arial" pitchFamily="34" charset="0"/>
              <a:cs typeface="Arial" pitchFamily="34" charset="0"/>
            </a:rPr>
            <a:t>giáo</a:t>
          </a:r>
          <a:r>
            <a:rPr lang="en-US" b="1" dirty="0">
              <a:latin typeface="Arial" pitchFamily="34" charset="0"/>
              <a:cs typeface="Arial" pitchFamily="34" charset="0"/>
            </a:rPr>
            <a:t> </a:t>
          </a:r>
          <a:r>
            <a:rPr lang="en-US" b="1" dirty="0" err="1">
              <a:latin typeface="Arial" pitchFamily="34" charset="0"/>
              <a:cs typeface="Arial" pitchFamily="34" charset="0"/>
            </a:rPr>
            <a:t>dục</a:t>
          </a:r>
          <a:r>
            <a:rPr lang="en-US" dirty="0">
              <a:latin typeface="Arial" pitchFamily="34" charset="0"/>
              <a:cs typeface="Arial" pitchFamily="34" charset="0"/>
            </a:rPr>
            <a:t> NT</a:t>
          </a:r>
        </a:p>
      </dgm:t>
    </dgm:pt>
    <dgm:pt modelId="{3880AEA1-CDFA-460B-8EAF-21CC11B2EC6E}" type="parTrans" cxnId="{58903650-14C4-4E0E-AE15-DDE6696718BF}">
      <dgm:prSet/>
      <dgm:spPr/>
      <dgm:t>
        <a:bodyPr/>
        <a:lstStyle/>
        <a:p>
          <a:endParaRPr lang="en-US">
            <a:latin typeface="Arial" pitchFamily="34" charset="0"/>
            <a:cs typeface="Arial" pitchFamily="34" charset="0"/>
          </a:endParaRPr>
        </a:p>
      </dgm:t>
    </dgm:pt>
    <dgm:pt modelId="{01132F4D-FBA6-4414-9B3E-BE46E594093C}" type="sibTrans" cxnId="{58903650-14C4-4E0E-AE15-DDE6696718BF}">
      <dgm:prSet/>
      <dgm:spPr/>
      <dgm:t>
        <a:bodyPr/>
        <a:lstStyle/>
        <a:p>
          <a:endParaRPr lang="en-US">
            <a:latin typeface="Arial" pitchFamily="34" charset="0"/>
            <a:cs typeface="Arial" pitchFamily="34" charset="0"/>
          </a:endParaRPr>
        </a:p>
      </dgm:t>
    </dgm:pt>
    <dgm:pt modelId="{5D81000B-5F5D-4A2E-812F-306468290FA9}">
      <dgm:prSet custT="1"/>
      <dgm:spPr/>
      <dgm:t>
        <a:bodyPr/>
        <a:lstStyle/>
        <a:p>
          <a:r>
            <a:rPr lang="en-US" sz="1400" dirty="0">
              <a:latin typeface="Arial" pitchFamily="34" charset="0"/>
              <a:cs typeface="Arial" pitchFamily="34" charset="0"/>
            </a:rPr>
            <a:t>TC 6. </a:t>
          </a:r>
          <a:r>
            <a:rPr lang="nb-NO" sz="1400" dirty="0">
              <a:latin typeface="Arial" pitchFamily="34" charset="0"/>
              <a:cs typeface="Arial" pitchFamily="34" charset="0"/>
            </a:rPr>
            <a:t>Quản trị </a:t>
          </a:r>
          <a:r>
            <a:rPr lang="nb-NO" sz="1400" b="1" dirty="0">
              <a:latin typeface="Arial" pitchFamily="34" charset="0"/>
              <a:cs typeface="Arial" pitchFamily="34" charset="0"/>
            </a:rPr>
            <a:t>hoạt động giáo dục</a:t>
          </a:r>
          <a:r>
            <a:rPr lang="nb-NO" sz="1400" dirty="0">
              <a:latin typeface="Arial" pitchFamily="34" charset="0"/>
              <a:cs typeface="Arial" pitchFamily="34" charset="0"/>
            </a:rPr>
            <a:t> trẻ em</a:t>
          </a:r>
          <a:endParaRPr lang="en-US" sz="1400" dirty="0">
            <a:latin typeface="Arial" pitchFamily="34" charset="0"/>
            <a:cs typeface="Arial" pitchFamily="34" charset="0"/>
          </a:endParaRPr>
        </a:p>
      </dgm:t>
    </dgm:pt>
    <dgm:pt modelId="{9F2A311E-F84D-45E7-8D02-9C1E00301702}" type="parTrans" cxnId="{5EC997EA-0C59-418B-99AB-F98CBEC54837}">
      <dgm:prSet/>
      <dgm:spPr/>
      <dgm:t>
        <a:bodyPr/>
        <a:lstStyle/>
        <a:p>
          <a:endParaRPr lang="en-US">
            <a:latin typeface="Arial" pitchFamily="34" charset="0"/>
            <a:cs typeface="Arial" pitchFamily="34" charset="0"/>
          </a:endParaRPr>
        </a:p>
      </dgm:t>
    </dgm:pt>
    <dgm:pt modelId="{569ECFED-0879-47D2-A8A3-B613CC4D2C77}" type="sibTrans" cxnId="{5EC997EA-0C59-418B-99AB-F98CBEC54837}">
      <dgm:prSet/>
      <dgm:spPr/>
      <dgm:t>
        <a:bodyPr/>
        <a:lstStyle/>
        <a:p>
          <a:endParaRPr lang="en-US">
            <a:latin typeface="Arial" pitchFamily="34" charset="0"/>
            <a:cs typeface="Arial" pitchFamily="34" charset="0"/>
          </a:endParaRPr>
        </a:p>
      </dgm:t>
    </dgm:pt>
    <dgm:pt modelId="{584C3A31-7B97-4BFF-944D-7A434D0D8A13}" type="pres">
      <dgm:prSet presAssocID="{E2C90172-E853-4E19-B871-D24E53D5EBEE}" presName="cycle" presStyleCnt="0">
        <dgm:presLayoutVars>
          <dgm:chMax val="1"/>
          <dgm:dir/>
          <dgm:animLvl val="ctr"/>
          <dgm:resizeHandles val="exact"/>
        </dgm:presLayoutVars>
      </dgm:prSet>
      <dgm:spPr/>
      <dgm:t>
        <a:bodyPr/>
        <a:lstStyle/>
        <a:p>
          <a:endParaRPr lang="en-US"/>
        </a:p>
      </dgm:t>
    </dgm:pt>
    <dgm:pt modelId="{D608DFDB-30AE-496A-BA97-2B04CB08331B}" type="pres">
      <dgm:prSet presAssocID="{3B40EBA3-2563-48F0-9624-81B2E466B277}" presName="centerShape" presStyleLbl="node0" presStyleIdx="0" presStyleCnt="1" custLinFactNeighborX="196" custLinFactNeighborY="-830"/>
      <dgm:spPr/>
      <dgm:t>
        <a:bodyPr/>
        <a:lstStyle/>
        <a:p>
          <a:endParaRPr lang="en-US"/>
        </a:p>
      </dgm:t>
    </dgm:pt>
    <dgm:pt modelId="{34AB695C-8C4B-44EE-91BA-F091C14896D0}" type="pres">
      <dgm:prSet presAssocID="{5C8A6A01-31A3-4889-9391-B6EE9218E8FA}" presName="parTrans" presStyleLbl="bgSibTrans2D1" presStyleIdx="0" presStyleCnt="8" custAng="21559818" custFlipHor="1" custScaleX="47721" custLinFactNeighborX="18606" custLinFactNeighborY="32506"/>
      <dgm:spPr/>
      <dgm:t>
        <a:bodyPr/>
        <a:lstStyle/>
        <a:p>
          <a:endParaRPr lang="en-US"/>
        </a:p>
      </dgm:t>
    </dgm:pt>
    <dgm:pt modelId="{D91181FD-2C8A-4E2D-8B2D-7710CA4C6995}" type="pres">
      <dgm:prSet presAssocID="{B173C0A0-BEB8-4A00-A4C6-DFDDDF581637}" presName="node" presStyleLbl="node1" presStyleIdx="0" presStyleCnt="8" custRadScaleRad="104543" custRadScaleInc="2493">
        <dgm:presLayoutVars>
          <dgm:bulletEnabled val="1"/>
        </dgm:presLayoutVars>
      </dgm:prSet>
      <dgm:spPr/>
      <dgm:t>
        <a:bodyPr/>
        <a:lstStyle/>
        <a:p>
          <a:endParaRPr lang="en-US"/>
        </a:p>
      </dgm:t>
    </dgm:pt>
    <dgm:pt modelId="{440A2356-D6C4-462A-B536-0982E0311020}" type="pres">
      <dgm:prSet presAssocID="{EE0D3A75-69CD-4D87-9870-87A32724B0DA}" presName="parTrans" presStyleLbl="bgSibTrans2D1" presStyleIdx="1" presStyleCnt="8" custAng="10837836" custScaleX="43989" custLinFactNeighborX="15650" custLinFactNeighborY="51553"/>
      <dgm:spPr/>
      <dgm:t>
        <a:bodyPr/>
        <a:lstStyle/>
        <a:p>
          <a:endParaRPr lang="en-US"/>
        </a:p>
      </dgm:t>
    </dgm:pt>
    <dgm:pt modelId="{850991CB-54CF-4F88-8846-E846B35F42A9}" type="pres">
      <dgm:prSet presAssocID="{CA83F245-A2E4-4DB1-AFBF-FAC0EC975645}" presName="node" presStyleLbl="node1" presStyleIdx="1" presStyleCnt="8" custRadScaleRad="98354" custRadScaleInc="-1051">
        <dgm:presLayoutVars>
          <dgm:bulletEnabled val="1"/>
        </dgm:presLayoutVars>
      </dgm:prSet>
      <dgm:spPr/>
      <dgm:t>
        <a:bodyPr/>
        <a:lstStyle/>
        <a:p>
          <a:endParaRPr lang="en-US"/>
        </a:p>
      </dgm:t>
    </dgm:pt>
    <dgm:pt modelId="{471D607A-8A34-4813-B753-B30AFE76B676}" type="pres">
      <dgm:prSet presAssocID="{9F2A311E-F84D-45E7-8D02-9C1E00301702}" presName="parTrans" presStyleLbl="bgSibTrans2D1" presStyleIdx="2" presStyleCnt="8" custAng="10217037" custScaleX="44433" custLinFactNeighborX="1724" custLinFactNeighborY="44753"/>
      <dgm:spPr/>
      <dgm:t>
        <a:bodyPr/>
        <a:lstStyle/>
        <a:p>
          <a:endParaRPr lang="en-US"/>
        </a:p>
      </dgm:t>
    </dgm:pt>
    <dgm:pt modelId="{115E46BD-E4FF-4B5A-A644-AB7FEB579733}" type="pres">
      <dgm:prSet presAssocID="{5D81000B-5F5D-4A2E-812F-306468290FA9}" presName="node" presStyleLbl="node1" presStyleIdx="2" presStyleCnt="8">
        <dgm:presLayoutVars>
          <dgm:bulletEnabled val="1"/>
        </dgm:presLayoutVars>
      </dgm:prSet>
      <dgm:spPr/>
      <dgm:t>
        <a:bodyPr/>
        <a:lstStyle/>
        <a:p>
          <a:endParaRPr lang="en-US"/>
        </a:p>
      </dgm:t>
    </dgm:pt>
    <dgm:pt modelId="{406A4D35-D03D-4BDB-9CD9-1770B4E41E43}" type="pres">
      <dgm:prSet presAssocID="{CD148075-85C5-4A58-8D97-B490AF0A04EC}" presName="parTrans" presStyleLbl="bgSibTrans2D1" presStyleIdx="3" presStyleCnt="8" custAng="10467294" custScaleX="37146" custLinFactNeighborX="-2824" custLinFactNeighborY="31134"/>
      <dgm:spPr/>
      <dgm:t>
        <a:bodyPr/>
        <a:lstStyle/>
        <a:p>
          <a:endParaRPr lang="en-US"/>
        </a:p>
      </dgm:t>
    </dgm:pt>
    <dgm:pt modelId="{2194D624-5C21-4B50-968B-03068167704A}" type="pres">
      <dgm:prSet presAssocID="{6908AB24-A00D-4735-8956-A8AB9CC0A558}" presName="node" presStyleLbl="node1" presStyleIdx="3" presStyleCnt="8" custScaleX="87977" custScaleY="84840" custRadScaleRad="102576" custRadScaleInc="545">
        <dgm:presLayoutVars>
          <dgm:bulletEnabled val="1"/>
        </dgm:presLayoutVars>
      </dgm:prSet>
      <dgm:spPr/>
      <dgm:t>
        <a:bodyPr/>
        <a:lstStyle/>
        <a:p>
          <a:endParaRPr lang="en-US"/>
        </a:p>
      </dgm:t>
    </dgm:pt>
    <dgm:pt modelId="{C87DE0F9-CD68-426A-B346-5E89EFF640F1}" type="pres">
      <dgm:prSet presAssocID="{EBD1BF46-6B52-423C-B21E-63E99AFD9B78}" presName="parTrans" presStyleLbl="bgSibTrans2D1" presStyleIdx="4" presStyleCnt="8" custAng="10800000" custScaleX="42005" custLinFactNeighborX="-382" custLinFactNeighborY="12870"/>
      <dgm:spPr/>
      <dgm:t>
        <a:bodyPr/>
        <a:lstStyle/>
        <a:p>
          <a:endParaRPr lang="en-US"/>
        </a:p>
      </dgm:t>
    </dgm:pt>
    <dgm:pt modelId="{6C25B0A9-7189-4C25-BD3F-65631DD82CE0}" type="pres">
      <dgm:prSet presAssocID="{C8B58DC2-A49A-4574-86EB-594F5FFF2726}" presName="node" presStyleLbl="node1" presStyleIdx="4" presStyleCnt="8">
        <dgm:presLayoutVars>
          <dgm:bulletEnabled val="1"/>
        </dgm:presLayoutVars>
      </dgm:prSet>
      <dgm:spPr/>
      <dgm:t>
        <a:bodyPr/>
        <a:lstStyle/>
        <a:p>
          <a:endParaRPr lang="en-US"/>
        </a:p>
      </dgm:t>
    </dgm:pt>
    <dgm:pt modelId="{EB9D64C7-C6EA-48E2-BC65-8DE8BD8CD02C}" type="pres">
      <dgm:prSet presAssocID="{E906AF52-A7DF-40B8-B6C9-8485792C3640}" presName="parTrans" presStyleLbl="bgSibTrans2D1" presStyleIdx="5" presStyleCnt="8" custAng="10709009" custScaleX="37949" custLinFactNeighborX="-6310" custLinFactNeighborY="21116"/>
      <dgm:spPr/>
      <dgm:t>
        <a:bodyPr/>
        <a:lstStyle/>
        <a:p>
          <a:endParaRPr lang="en-US"/>
        </a:p>
      </dgm:t>
    </dgm:pt>
    <dgm:pt modelId="{ED824673-3353-4FBD-A071-EB271323BACC}" type="pres">
      <dgm:prSet presAssocID="{D3708A14-2A99-42EE-B497-AED8A537D40B}" presName="node" presStyleLbl="node1" presStyleIdx="5" presStyleCnt="8">
        <dgm:presLayoutVars>
          <dgm:bulletEnabled val="1"/>
        </dgm:presLayoutVars>
      </dgm:prSet>
      <dgm:spPr/>
      <dgm:t>
        <a:bodyPr/>
        <a:lstStyle/>
        <a:p>
          <a:endParaRPr lang="en-US"/>
        </a:p>
      </dgm:t>
    </dgm:pt>
    <dgm:pt modelId="{ADCD423D-4D6B-40C1-95BF-8EBD06AB815F}" type="pres">
      <dgm:prSet presAssocID="{807AA1CF-2529-4974-9B9D-7255EA0E7DC4}" presName="parTrans" presStyleLbl="bgSibTrans2D1" presStyleIdx="6" presStyleCnt="8" custAng="10732127" custScaleX="44630" custLinFactNeighborX="-11924" custLinFactNeighborY="16464"/>
      <dgm:spPr/>
      <dgm:t>
        <a:bodyPr/>
        <a:lstStyle/>
        <a:p>
          <a:endParaRPr lang="en-US"/>
        </a:p>
      </dgm:t>
    </dgm:pt>
    <dgm:pt modelId="{CFDA4946-7DA0-4858-A068-6B997250B3C3}" type="pres">
      <dgm:prSet presAssocID="{FC54BBB1-D14C-4604-8873-13642FC063CF}" presName="node" presStyleLbl="node1" presStyleIdx="6" presStyleCnt="8">
        <dgm:presLayoutVars>
          <dgm:bulletEnabled val="1"/>
        </dgm:presLayoutVars>
      </dgm:prSet>
      <dgm:spPr/>
      <dgm:t>
        <a:bodyPr/>
        <a:lstStyle/>
        <a:p>
          <a:endParaRPr lang="en-US"/>
        </a:p>
      </dgm:t>
    </dgm:pt>
    <dgm:pt modelId="{296366BD-FD5C-4E58-954A-8CC9F338183B}" type="pres">
      <dgm:prSet presAssocID="{3880AEA1-CDFA-460B-8EAF-21CC11B2EC6E}" presName="parTrans" presStyleLbl="bgSibTrans2D1" presStyleIdx="7" presStyleCnt="8" custAng="10975187" custScaleX="57216" custLinFactNeighborX="-16003" custLinFactNeighborY="2191"/>
      <dgm:spPr/>
      <dgm:t>
        <a:bodyPr/>
        <a:lstStyle/>
        <a:p>
          <a:endParaRPr lang="en-US"/>
        </a:p>
      </dgm:t>
    </dgm:pt>
    <dgm:pt modelId="{2EBCD5BF-DC46-4452-B814-ABB63A55DB3D}" type="pres">
      <dgm:prSet presAssocID="{BB242BD1-67F3-4D9F-8744-24D04CB3E4AF}" presName="node" presStyleLbl="node1" presStyleIdx="7" presStyleCnt="8">
        <dgm:presLayoutVars>
          <dgm:bulletEnabled val="1"/>
        </dgm:presLayoutVars>
      </dgm:prSet>
      <dgm:spPr/>
      <dgm:t>
        <a:bodyPr/>
        <a:lstStyle/>
        <a:p>
          <a:endParaRPr lang="en-US"/>
        </a:p>
      </dgm:t>
    </dgm:pt>
  </dgm:ptLst>
  <dgm:cxnLst>
    <dgm:cxn modelId="{A338630D-D62C-4F67-A43A-3A48EF36522E}" type="presOf" srcId="{C8B58DC2-A49A-4574-86EB-594F5FFF2726}" destId="{6C25B0A9-7189-4C25-BD3F-65631DD82CE0}" srcOrd="0" destOrd="0" presId="urn:microsoft.com/office/officeart/2005/8/layout/radial4"/>
    <dgm:cxn modelId="{58903650-14C4-4E0E-AE15-DDE6696718BF}" srcId="{3B40EBA3-2563-48F0-9624-81B2E466B277}" destId="{BB242BD1-67F3-4D9F-8744-24D04CB3E4AF}" srcOrd="7" destOrd="0" parTransId="{3880AEA1-CDFA-460B-8EAF-21CC11B2EC6E}" sibTransId="{01132F4D-FBA6-4414-9B3E-BE46E594093C}"/>
    <dgm:cxn modelId="{12BA3595-1DE0-44CA-A0DA-6C972FCBF0F0}" srcId="{3B40EBA3-2563-48F0-9624-81B2E466B277}" destId="{C8B58DC2-A49A-4574-86EB-594F5FFF2726}" srcOrd="4" destOrd="0" parTransId="{EBD1BF46-6B52-423C-B21E-63E99AFD9B78}" sibTransId="{4078F722-4824-470C-B1E6-0EC1EAD75BE5}"/>
    <dgm:cxn modelId="{08D5A297-6AB1-4A81-9A59-8DA37DFD732A}" type="presOf" srcId="{D3708A14-2A99-42EE-B497-AED8A537D40B}" destId="{ED824673-3353-4FBD-A071-EB271323BACC}" srcOrd="0" destOrd="0" presId="urn:microsoft.com/office/officeart/2005/8/layout/radial4"/>
    <dgm:cxn modelId="{1C791F72-40D0-4DCB-A307-0176A2FCFC40}" type="presOf" srcId="{5D81000B-5F5D-4A2E-812F-306468290FA9}" destId="{115E46BD-E4FF-4B5A-A644-AB7FEB579733}" srcOrd="0" destOrd="0" presId="urn:microsoft.com/office/officeart/2005/8/layout/radial4"/>
    <dgm:cxn modelId="{22C5A4EE-FD47-4FF3-9C6E-C5E5A47B8B01}" type="presOf" srcId="{CD148075-85C5-4A58-8D97-B490AF0A04EC}" destId="{406A4D35-D03D-4BDB-9CD9-1770B4E41E43}" srcOrd="0" destOrd="0" presId="urn:microsoft.com/office/officeart/2005/8/layout/radial4"/>
    <dgm:cxn modelId="{F82CA66A-7DAE-4F2D-88EB-C405A5299286}" srcId="{3B40EBA3-2563-48F0-9624-81B2E466B277}" destId="{CA83F245-A2E4-4DB1-AFBF-FAC0EC975645}" srcOrd="1" destOrd="0" parTransId="{EE0D3A75-69CD-4D87-9870-87A32724B0DA}" sibTransId="{722FF78E-C7F4-4449-B5A6-7676783D294C}"/>
    <dgm:cxn modelId="{D1145CDD-C6ED-464D-8086-832CD98FBDDA}" type="presOf" srcId="{5C8A6A01-31A3-4889-9391-B6EE9218E8FA}" destId="{34AB695C-8C4B-44EE-91BA-F091C14896D0}" srcOrd="0" destOrd="0" presId="urn:microsoft.com/office/officeart/2005/8/layout/radial4"/>
    <dgm:cxn modelId="{12EDF23C-BAE1-4708-A68F-773A234DA757}" type="presOf" srcId="{CA83F245-A2E4-4DB1-AFBF-FAC0EC975645}" destId="{850991CB-54CF-4F88-8846-E846B35F42A9}" srcOrd="0" destOrd="0" presId="urn:microsoft.com/office/officeart/2005/8/layout/radial4"/>
    <dgm:cxn modelId="{BCEB5189-5ADD-4A45-8EE1-7D0970772C23}" type="presOf" srcId="{E2C90172-E853-4E19-B871-D24E53D5EBEE}" destId="{584C3A31-7B97-4BFF-944D-7A434D0D8A13}" srcOrd="0" destOrd="0" presId="urn:microsoft.com/office/officeart/2005/8/layout/radial4"/>
    <dgm:cxn modelId="{38174575-3DE0-4FA2-B1E8-B2C864420B24}" type="presOf" srcId="{6908AB24-A00D-4735-8956-A8AB9CC0A558}" destId="{2194D624-5C21-4B50-968B-03068167704A}" srcOrd="0" destOrd="0" presId="urn:microsoft.com/office/officeart/2005/8/layout/radial4"/>
    <dgm:cxn modelId="{D22B406A-6666-4D57-9E73-473BC9A5C75E}" type="presOf" srcId="{9F2A311E-F84D-45E7-8D02-9C1E00301702}" destId="{471D607A-8A34-4813-B753-B30AFE76B676}" srcOrd="0" destOrd="0" presId="urn:microsoft.com/office/officeart/2005/8/layout/radial4"/>
    <dgm:cxn modelId="{9BB5DC39-B896-4343-9ABD-A104D9C4781F}" type="presOf" srcId="{EE0D3A75-69CD-4D87-9870-87A32724B0DA}" destId="{440A2356-D6C4-462A-B536-0982E0311020}" srcOrd="0" destOrd="0" presId="urn:microsoft.com/office/officeart/2005/8/layout/radial4"/>
    <dgm:cxn modelId="{95F27483-879F-439E-BE90-407E7A401127}" srcId="{3B40EBA3-2563-48F0-9624-81B2E466B277}" destId="{D3708A14-2A99-42EE-B497-AED8A537D40B}" srcOrd="5" destOrd="0" parTransId="{E906AF52-A7DF-40B8-B6C9-8485792C3640}" sibTransId="{32703A47-BBA3-45CC-8433-5B55402F09F4}"/>
    <dgm:cxn modelId="{2CFC29F4-6846-4479-9F3C-CF5DC3C5BBB7}" type="presOf" srcId="{EBD1BF46-6B52-423C-B21E-63E99AFD9B78}" destId="{C87DE0F9-CD68-426A-B346-5E89EFF640F1}" srcOrd="0" destOrd="0" presId="urn:microsoft.com/office/officeart/2005/8/layout/radial4"/>
    <dgm:cxn modelId="{FFD794D1-E00F-4C27-8F47-57C1EB1EA056}" type="presOf" srcId="{BB242BD1-67F3-4D9F-8744-24D04CB3E4AF}" destId="{2EBCD5BF-DC46-4452-B814-ABB63A55DB3D}" srcOrd="0" destOrd="0" presId="urn:microsoft.com/office/officeart/2005/8/layout/radial4"/>
    <dgm:cxn modelId="{88057466-1773-444D-A76B-F4038EF17D77}" type="presOf" srcId="{B173C0A0-BEB8-4A00-A4C6-DFDDDF581637}" destId="{D91181FD-2C8A-4E2D-8B2D-7710CA4C6995}" srcOrd="0" destOrd="0" presId="urn:microsoft.com/office/officeart/2005/8/layout/radial4"/>
    <dgm:cxn modelId="{5ACD089F-B62F-43D5-996F-B20E48B2FC8D}" type="presOf" srcId="{E906AF52-A7DF-40B8-B6C9-8485792C3640}" destId="{EB9D64C7-C6EA-48E2-BC65-8DE8BD8CD02C}" srcOrd="0" destOrd="0" presId="urn:microsoft.com/office/officeart/2005/8/layout/radial4"/>
    <dgm:cxn modelId="{5EC997EA-0C59-418B-99AB-F98CBEC54837}" srcId="{3B40EBA3-2563-48F0-9624-81B2E466B277}" destId="{5D81000B-5F5D-4A2E-812F-306468290FA9}" srcOrd="2" destOrd="0" parTransId="{9F2A311E-F84D-45E7-8D02-9C1E00301702}" sibTransId="{569ECFED-0879-47D2-A8A3-B613CC4D2C77}"/>
    <dgm:cxn modelId="{2A0CB845-73F0-476A-BFA4-44F161FA271E}" srcId="{3B40EBA3-2563-48F0-9624-81B2E466B277}" destId="{FC54BBB1-D14C-4604-8873-13642FC063CF}" srcOrd="6" destOrd="0" parTransId="{807AA1CF-2529-4974-9B9D-7255EA0E7DC4}" sibTransId="{D40645F2-76E9-45D7-84F7-4F17BB087430}"/>
    <dgm:cxn modelId="{9CDBB06E-6ABB-44DA-AAD6-461ACE586F53}" srcId="{3B40EBA3-2563-48F0-9624-81B2E466B277}" destId="{6908AB24-A00D-4735-8956-A8AB9CC0A558}" srcOrd="3" destOrd="0" parTransId="{CD148075-85C5-4A58-8D97-B490AF0A04EC}" sibTransId="{FF15DC11-4210-4705-AC84-992C2009820F}"/>
    <dgm:cxn modelId="{86BEF4CE-475B-48E7-95F6-8D609AFA1F01}" type="presOf" srcId="{3B40EBA3-2563-48F0-9624-81B2E466B277}" destId="{D608DFDB-30AE-496A-BA97-2B04CB08331B}" srcOrd="0" destOrd="0" presId="urn:microsoft.com/office/officeart/2005/8/layout/radial4"/>
    <dgm:cxn modelId="{475A6E4B-68A8-44DC-A0C2-95CF428922C6}" type="presOf" srcId="{3880AEA1-CDFA-460B-8EAF-21CC11B2EC6E}" destId="{296366BD-FD5C-4E58-954A-8CC9F338183B}" srcOrd="0" destOrd="0" presId="urn:microsoft.com/office/officeart/2005/8/layout/radial4"/>
    <dgm:cxn modelId="{490A8563-6832-42E2-A143-74B1195CACA0}" srcId="{3B40EBA3-2563-48F0-9624-81B2E466B277}" destId="{B173C0A0-BEB8-4A00-A4C6-DFDDDF581637}" srcOrd="0" destOrd="0" parTransId="{5C8A6A01-31A3-4889-9391-B6EE9218E8FA}" sibTransId="{BC5DFB8A-D8BA-4739-8C5E-938DF1D19D21}"/>
    <dgm:cxn modelId="{E32B6B92-7F26-47FA-A313-CEE5848FDFF0}" type="presOf" srcId="{807AA1CF-2529-4974-9B9D-7255EA0E7DC4}" destId="{ADCD423D-4D6B-40C1-95BF-8EBD06AB815F}" srcOrd="0" destOrd="0" presId="urn:microsoft.com/office/officeart/2005/8/layout/radial4"/>
    <dgm:cxn modelId="{7177848C-C9A8-435C-AABC-47DDDF4190A7}" type="presOf" srcId="{FC54BBB1-D14C-4604-8873-13642FC063CF}" destId="{CFDA4946-7DA0-4858-A068-6B997250B3C3}" srcOrd="0" destOrd="0" presId="urn:microsoft.com/office/officeart/2005/8/layout/radial4"/>
    <dgm:cxn modelId="{2B7D26F3-A7FE-4FD7-9EFC-65DC0574FE72}" srcId="{E2C90172-E853-4E19-B871-D24E53D5EBEE}" destId="{3B40EBA3-2563-48F0-9624-81B2E466B277}" srcOrd="0" destOrd="0" parTransId="{31BB1377-A762-40B1-BC75-17C6DE314BBA}" sibTransId="{2405E5FE-62A4-4DBD-96CB-51D48296AA88}"/>
    <dgm:cxn modelId="{93039B13-B523-49A5-8074-FF0E17043841}" type="presParOf" srcId="{584C3A31-7B97-4BFF-944D-7A434D0D8A13}" destId="{D608DFDB-30AE-496A-BA97-2B04CB08331B}" srcOrd="0" destOrd="0" presId="urn:microsoft.com/office/officeart/2005/8/layout/radial4"/>
    <dgm:cxn modelId="{AF2ACAC3-426C-41FB-A2E6-9298D4245235}" type="presParOf" srcId="{584C3A31-7B97-4BFF-944D-7A434D0D8A13}" destId="{34AB695C-8C4B-44EE-91BA-F091C14896D0}" srcOrd="1" destOrd="0" presId="urn:microsoft.com/office/officeart/2005/8/layout/radial4"/>
    <dgm:cxn modelId="{C96E4B14-85DD-4A6C-859E-818C1AF7DC41}" type="presParOf" srcId="{584C3A31-7B97-4BFF-944D-7A434D0D8A13}" destId="{D91181FD-2C8A-4E2D-8B2D-7710CA4C6995}" srcOrd="2" destOrd="0" presId="urn:microsoft.com/office/officeart/2005/8/layout/radial4"/>
    <dgm:cxn modelId="{C5F59FAB-20A2-4AA2-B944-A4F6BFC90E29}" type="presParOf" srcId="{584C3A31-7B97-4BFF-944D-7A434D0D8A13}" destId="{440A2356-D6C4-462A-B536-0982E0311020}" srcOrd="3" destOrd="0" presId="urn:microsoft.com/office/officeart/2005/8/layout/radial4"/>
    <dgm:cxn modelId="{769AB491-4E8F-4761-9481-A1BFA6D53236}" type="presParOf" srcId="{584C3A31-7B97-4BFF-944D-7A434D0D8A13}" destId="{850991CB-54CF-4F88-8846-E846B35F42A9}" srcOrd="4" destOrd="0" presId="urn:microsoft.com/office/officeart/2005/8/layout/radial4"/>
    <dgm:cxn modelId="{966588DD-91B2-4153-8134-B809F4868A94}" type="presParOf" srcId="{584C3A31-7B97-4BFF-944D-7A434D0D8A13}" destId="{471D607A-8A34-4813-B753-B30AFE76B676}" srcOrd="5" destOrd="0" presId="urn:microsoft.com/office/officeart/2005/8/layout/radial4"/>
    <dgm:cxn modelId="{C733A52D-F5DC-4AE4-9F41-DFFBCB922B2F}" type="presParOf" srcId="{584C3A31-7B97-4BFF-944D-7A434D0D8A13}" destId="{115E46BD-E4FF-4B5A-A644-AB7FEB579733}" srcOrd="6" destOrd="0" presId="urn:microsoft.com/office/officeart/2005/8/layout/radial4"/>
    <dgm:cxn modelId="{133791DB-AA26-4EB9-884C-4157F59A1666}" type="presParOf" srcId="{584C3A31-7B97-4BFF-944D-7A434D0D8A13}" destId="{406A4D35-D03D-4BDB-9CD9-1770B4E41E43}" srcOrd="7" destOrd="0" presId="urn:microsoft.com/office/officeart/2005/8/layout/radial4"/>
    <dgm:cxn modelId="{921F613E-9BEF-4D4F-98C9-CD0B9F6181AC}" type="presParOf" srcId="{584C3A31-7B97-4BFF-944D-7A434D0D8A13}" destId="{2194D624-5C21-4B50-968B-03068167704A}" srcOrd="8" destOrd="0" presId="urn:microsoft.com/office/officeart/2005/8/layout/radial4"/>
    <dgm:cxn modelId="{2361DCEF-FCBB-4F7C-930C-CC1865C13E96}" type="presParOf" srcId="{584C3A31-7B97-4BFF-944D-7A434D0D8A13}" destId="{C87DE0F9-CD68-426A-B346-5E89EFF640F1}" srcOrd="9" destOrd="0" presId="urn:microsoft.com/office/officeart/2005/8/layout/radial4"/>
    <dgm:cxn modelId="{81D5ED0A-5B0D-46A7-8AF2-E1854C45CEE8}" type="presParOf" srcId="{584C3A31-7B97-4BFF-944D-7A434D0D8A13}" destId="{6C25B0A9-7189-4C25-BD3F-65631DD82CE0}" srcOrd="10" destOrd="0" presId="urn:microsoft.com/office/officeart/2005/8/layout/radial4"/>
    <dgm:cxn modelId="{02594B1E-0463-4206-95BF-7CAD07CA46F1}" type="presParOf" srcId="{584C3A31-7B97-4BFF-944D-7A434D0D8A13}" destId="{EB9D64C7-C6EA-48E2-BC65-8DE8BD8CD02C}" srcOrd="11" destOrd="0" presId="urn:microsoft.com/office/officeart/2005/8/layout/radial4"/>
    <dgm:cxn modelId="{BE16F9BC-15F9-46CE-B8A2-D0E5986AD0B1}" type="presParOf" srcId="{584C3A31-7B97-4BFF-944D-7A434D0D8A13}" destId="{ED824673-3353-4FBD-A071-EB271323BACC}" srcOrd="12" destOrd="0" presId="urn:microsoft.com/office/officeart/2005/8/layout/radial4"/>
    <dgm:cxn modelId="{13383CFB-C1C8-4EFF-85B7-6EF9A63A9A50}" type="presParOf" srcId="{584C3A31-7B97-4BFF-944D-7A434D0D8A13}" destId="{ADCD423D-4D6B-40C1-95BF-8EBD06AB815F}" srcOrd="13" destOrd="0" presId="urn:microsoft.com/office/officeart/2005/8/layout/radial4"/>
    <dgm:cxn modelId="{F93FDBA8-AB72-4ECD-BDCE-D90F0F361D61}" type="presParOf" srcId="{584C3A31-7B97-4BFF-944D-7A434D0D8A13}" destId="{CFDA4946-7DA0-4858-A068-6B997250B3C3}" srcOrd="14" destOrd="0" presId="urn:microsoft.com/office/officeart/2005/8/layout/radial4"/>
    <dgm:cxn modelId="{8B8CA20C-23EB-4991-9F88-BB499CDE36FA}" type="presParOf" srcId="{584C3A31-7B97-4BFF-944D-7A434D0D8A13}" destId="{296366BD-FD5C-4E58-954A-8CC9F338183B}" srcOrd="15" destOrd="0" presId="urn:microsoft.com/office/officeart/2005/8/layout/radial4"/>
    <dgm:cxn modelId="{12E5D0C4-D036-4DAA-A740-3DDC3F4B33AA}" type="presParOf" srcId="{584C3A31-7B97-4BFF-944D-7A434D0D8A13}" destId="{2EBCD5BF-DC46-4452-B814-ABB63A55DB3D}" srcOrd="1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1" qsCatId="simple" csTypeId="urn:microsoft.com/office/officeart/2005/8/colors/colorful2" csCatId="colorful" phldr="1"/>
      <dgm:spPr/>
    </dgm:pt>
    <dgm:pt modelId="{6747D863-6317-46FE-8BE7-CB210DF54B7A}">
      <dgm:prSet phldrT="[Text]" custT="1"/>
      <dgm:spPr/>
      <dgm:t>
        <a:bodyPr/>
        <a:lstStyle/>
        <a:p>
          <a:pPr algn="ctr"/>
          <a:r>
            <a:rPr lang="en-US" sz="2000" b="1" dirty="0" smtClean="0">
              <a:solidFill>
                <a:srgbClr val="002060"/>
              </a:solidFill>
              <a:latin typeface="Arial" pitchFamily="34" charset="0"/>
              <a:cs typeface="Arial" pitchFamily="34" charset="0"/>
            </a:rPr>
            <a:t>MỨC ĐẠT</a:t>
          </a:r>
        </a:p>
        <a:p>
          <a:pPr algn="l"/>
          <a:r>
            <a:rPr lang="en-US" sz="2000" dirty="0" smtClean="0">
              <a:latin typeface="Arial" pitchFamily="34" charset="0"/>
              <a:cs typeface="Arial" pitchFamily="34" charset="0"/>
            </a:rPr>
            <a:t>-</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endParaRPr lang="en-US" sz="2000" dirty="0" smtClean="0">
            <a:latin typeface="Arial" pitchFamily="34" charset="0"/>
            <a:cs typeface="Arial" pitchFamily="34" charset="0"/>
          </a:endParaRPr>
        </a:p>
        <a:p>
          <a:pPr algn="l"/>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r>
            <a:rPr lang="en-US" sz="2000" b="1" dirty="0" smtClean="0">
              <a:solidFill>
                <a:srgbClr val="002060"/>
              </a:solidFill>
              <a:latin typeface="Arial" pitchFamily="34" charset="0"/>
              <a:cs typeface="Arial" pitchFamily="34" charset="0"/>
            </a:rPr>
            <a:t>MỨC KHÁ</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r>
            <a:rPr lang="en-US" sz="2000" b="1" dirty="0" smtClean="0">
              <a:solidFill>
                <a:srgbClr val="002060"/>
              </a:solidFill>
              <a:latin typeface="Arial" pitchFamily="34" charset="0"/>
              <a:cs typeface="Arial" pitchFamily="34" charset="0"/>
            </a:rPr>
            <a:t>MỨC TỐT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Hướng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dẫn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hỗ</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đồng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nghiệp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48427" custScaleY="111256">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16451" custScaleY="116492">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31313" custScaleY="108639" custLinFactNeighborX="-4784" custLinFactNeighborY="-1309">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4" csCatId="colorful"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l"/>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l"/>
          <a:r>
            <a:rPr lang="en-US" sz="2000" dirty="0">
              <a:latin typeface="Arial" pitchFamily="34" charset="0"/>
              <a:cs typeface="Arial" pitchFamily="34" charset="0"/>
            </a:rPr>
            <a:t>- X</a:t>
          </a:r>
          <a:r>
            <a:rPr lang="nb-NO" sz="2000" dirty="0">
              <a:latin typeface="Arial" pitchFamily="34" charset="0"/>
              <a:cs typeface="Arial" pitchFamily="34" charset="0"/>
            </a:rPr>
            <a:t>ây dựng và thực hiện kế hoạch hoạt động nuôi dưỡng, chăm sóc sức khỏe của trẻ</a:t>
          </a:r>
        </a:p>
        <a:p>
          <a:pPr algn="l"/>
          <a:r>
            <a:rPr lang="nb-NO" sz="2000" dirty="0">
              <a:latin typeface="Arial" pitchFamily="34" charset="0"/>
              <a:cs typeface="Arial" pitchFamily="34" charset="0"/>
            </a:rPr>
            <a:t>- Đánh giá sự phát triển về thể chất và sức khỏe của trẻ</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l"/>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nb-NO" sz="2000" dirty="0">
              <a:latin typeface="Arial" pitchFamily="34" charset="0"/>
              <a:cs typeface="Arial" pitchFamily="34" charset="0"/>
            </a:rPr>
            <a:t>nuôi dưỡng, chăm sóc sức khỏe của trẻ</a:t>
          </a:r>
          <a:r>
            <a:rPr lang="en-US" sz="2000" dirty="0">
              <a:latin typeface="Arial" pitchFamily="34" charset="0"/>
              <a:cs typeface="Arial" pitchFamily="34" charset="0"/>
            </a:rPr>
            <a:t>;</a:t>
          </a:r>
        </a:p>
        <a:p>
          <a:pPr algn="l"/>
          <a:r>
            <a:rPr lang="en-US" sz="2000" dirty="0" smtClean="0">
              <a:latin typeface="Arial" pitchFamily="34" charset="0"/>
              <a:cs typeface="Arial" pitchFamily="34" charset="0"/>
            </a:rPr>
            <a:t>- GV,NV </a:t>
          </a:r>
          <a:r>
            <a:rPr lang="nb-NO" sz="2000" dirty="0">
              <a:latin typeface="Arial" pitchFamily="34" charset="0"/>
              <a:cs typeface="Arial" pitchFamily="34" charset="0"/>
            </a:rPr>
            <a:t>nuôi dưỡng, chăm sóc sức khỏe của trẻ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endParaRPr lang="en-US" sz="2000" dirty="0">
            <a:latin typeface="Arial" pitchFamily="34" charset="0"/>
            <a:cs typeface="Arial" pitchFamily="34" charset="0"/>
          </a:endParaRPr>
        </a:p>
        <a:p>
          <a:pPr algn="l"/>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nb-NO" sz="2000" dirty="0">
              <a:latin typeface="Arial" pitchFamily="34" charset="0"/>
              <a:cs typeface="Arial" pitchFamily="34" charset="0"/>
            </a:rPr>
            <a:t>phát triển về thể chất và sức khỏe của trẻ</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nâng</a:t>
          </a:r>
          <a:r>
            <a:rPr lang="en-US" sz="2000" dirty="0">
              <a:latin typeface="Arial" pitchFamily="34" charset="0"/>
              <a:cs typeface="Arial" pitchFamily="34" charset="0"/>
            </a:rPr>
            <a:t> </a:t>
          </a:r>
          <a:r>
            <a:rPr lang="en-US" sz="2000" dirty="0" err="1">
              <a:latin typeface="Arial" pitchFamily="34" charset="0"/>
              <a:cs typeface="Arial" pitchFamily="34" charset="0"/>
            </a:rPr>
            <a:t>cao</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r>
            <a:rPr lang="en-US" sz="2000" b="1" dirty="0">
              <a:solidFill>
                <a:srgbClr val="002060"/>
              </a:solidFill>
              <a:latin typeface="Arial" pitchFamily="34" charset="0"/>
              <a:cs typeface="Arial" pitchFamily="34" charset="0"/>
            </a:rPr>
            <a:t>MỨC TỐT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Hướng</a:t>
          </a:r>
          <a:r>
            <a:rPr lang="en-US" sz="2000" dirty="0" smtClean="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nb-NO" sz="2000" dirty="0">
              <a:latin typeface="Arial" pitchFamily="34" charset="0"/>
              <a:cs typeface="Arial" pitchFamily="34" charset="0"/>
            </a:rPr>
            <a:t>nuôi dưỡng, chăm sóc sức khỏe của trẻ</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66407" custScaleY="223543" custLinFactNeighborX="-11578" custLinFactNeighborY="1923">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69346" custScaleY="181818">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21195" custScaleY="170071" custLinFactNeighborX="3435" custLinFactNeighborY="-1702">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4" csCatId="colorful"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l"/>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l"/>
          <a:r>
            <a:rPr lang="en-US" sz="2000" dirty="0">
              <a:latin typeface="Arial" pitchFamily="34" charset="0"/>
              <a:cs typeface="Arial" pitchFamily="34" charset="0"/>
            </a:rPr>
            <a:t>- X</a:t>
          </a:r>
          <a:r>
            <a:rPr lang="nb-NO" sz="2000" dirty="0">
              <a:latin typeface="Arial" pitchFamily="34" charset="0"/>
              <a:cs typeface="Arial" pitchFamily="34" charset="0"/>
            </a:rPr>
            <a:t>ây dựng và thực hiện kế hoạch giáo dục trẻ</a:t>
          </a:r>
        </a:p>
        <a:p>
          <a:pPr algn="l"/>
          <a:r>
            <a:rPr lang="nb-NO" sz="2000" dirty="0">
              <a:latin typeface="Arial" pitchFamily="34" charset="0"/>
              <a:cs typeface="Arial" pitchFamily="34" charset="0"/>
            </a:rPr>
            <a:t>- Đánh giá sự phát triển về thể  chất, ngôn ngữ, nhận thức, tình cảm - xã hội và thẩm mỹ của trẻ </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l"/>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nb-NO" sz="2000" dirty="0">
              <a:latin typeface="Arial" pitchFamily="34" charset="0"/>
              <a:cs typeface="Arial" pitchFamily="34" charset="0"/>
            </a:rPr>
            <a:t>giáo dục trẻ</a:t>
          </a:r>
          <a:r>
            <a:rPr lang="en-US" sz="2000" dirty="0">
              <a:latin typeface="Arial" pitchFamily="34" charset="0"/>
              <a:cs typeface="Arial" pitchFamily="34" charset="0"/>
            </a:rPr>
            <a:t>;</a:t>
          </a:r>
        </a:p>
        <a:p>
          <a:pPr algn="l"/>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nb-NO" sz="2000" dirty="0">
              <a:latin typeface="Arial" pitchFamily="34" charset="0"/>
              <a:cs typeface="Arial" pitchFamily="34" charset="0"/>
            </a:rPr>
            <a:t>phát triển về thể  chất, ngôn ngữ, nhận thức, tình cảm - xã hội và thẩm mỹ của trẻ </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nâng</a:t>
          </a:r>
          <a:r>
            <a:rPr lang="en-US" sz="2000" dirty="0">
              <a:latin typeface="Arial" pitchFamily="34" charset="0"/>
              <a:cs typeface="Arial" pitchFamily="34" charset="0"/>
            </a:rPr>
            <a:t> </a:t>
          </a:r>
          <a:r>
            <a:rPr lang="en-US" sz="2000" dirty="0" err="1">
              <a:latin typeface="Arial" pitchFamily="34" charset="0"/>
              <a:cs typeface="Arial" pitchFamily="34" charset="0"/>
            </a:rPr>
            <a:t>cao</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r>
            <a:rPr lang="en-US" sz="2000" b="1" dirty="0">
              <a:solidFill>
                <a:srgbClr val="002060"/>
              </a:solidFill>
              <a:latin typeface="Arial" pitchFamily="34" charset="0"/>
              <a:cs typeface="Arial" pitchFamily="34" charset="0"/>
            </a:rPr>
            <a:t>MỨC TỐT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Hướng</a:t>
          </a:r>
          <a:r>
            <a:rPr lang="en-US" sz="2000" dirty="0" smtClean="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nb-NO" sz="2000" dirty="0">
              <a:latin typeface="Arial" pitchFamily="34" charset="0"/>
              <a:cs typeface="Arial" pitchFamily="34" charset="0"/>
            </a:rPr>
            <a:t>giáo dục trẻ</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26237" custScaleY="176381" custLinFactNeighborX="9258" custLinFactNeighborY="1923">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11150" custScaleY="172535" custLinFactNeighborX="2867" custLinFactNeighborY="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03613" custScaleY="133686" custLinFactNeighborX="14517" custLinFactNeighborY="-5223">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2" csCatId="colorful" phldr="1"/>
      <dgm:spPr/>
    </dgm:pt>
    <dgm:pt modelId="{6747D863-6317-46FE-8BE7-CB210DF54B7A}">
      <dgm:prSet phldrT="[Text]" custT="1"/>
      <dgm:spPr/>
      <dgm:t>
        <a:bodyPr/>
        <a:lstStyle/>
        <a:p>
          <a:r>
            <a:rPr lang="en-US" sz="2000" b="1" dirty="0">
              <a:solidFill>
                <a:srgbClr val="002060"/>
              </a:solidFill>
              <a:latin typeface="Arial" pitchFamily="34" charset="0"/>
              <a:cs typeface="Arial" pitchFamily="34" charset="0"/>
            </a:rPr>
            <a:t>MỨC ĐẠT</a:t>
          </a:r>
        </a:p>
        <a:p>
          <a:r>
            <a:rPr lang="en-US" sz="2000" dirty="0">
              <a:latin typeface="Arial" pitchFamily="34" charset="0"/>
              <a:cs typeface="Arial" pitchFamily="34" charset="0"/>
            </a:rPr>
            <a:t>- XD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án</a:t>
          </a:r>
          <a:r>
            <a:rPr lang="en-US" sz="2000" dirty="0">
              <a:latin typeface="Arial" pitchFamily="34" charset="0"/>
              <a:cs typeface="Arial" pitchFamily="34" charset="0"/>
            </a:rPr>
            <a:t> </a:t>
          </a:r>
          <a:r>
            <a:rPr lang="en-US" sz="2000" dirty="0" err="1">
              <a:latin typeface="Arial" pitchFamily="34" charset="0"/>
              <a:cs typeface="Arial" pitchFamily="34" charset="0"/>
            </a:rPr>
            <a:t>vị</a:t>
          </a:r>
          <a:r>
            <a:rPr lang="en-US" sz="2000" dirty="0">
              <a:latin typeface="Arial" pitchFamily="34" charset="0"/>
              <a:cs typeface="Arial" pitchFamily="34" charset="0"/>
            </a:rPr>
            <a:t> </a:t>
          </a:r>
          <a:r>
            <a:rPr lang="en-US" sz="2000" dirty="0" err="1">
              <a:latin typeface="Arial" pitchFamily="34" charset="0"/>
              <a:cs typeface="Arial" pitchFamily="34" charset="0"/>
            </a:rPr>
            <a:t>trí</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xuất</a:t>
          </a:r>
          <a:r>
            <a:rPr lang="en-US" sz="2000" dirty="0">
              <a:latin typeface="Arial" pitchFamily="34" charset="0"/>
              <a:cs typeface="Arial" pitchFamily="34" charset="0"/>
            </a:rPr>
            <a:t> </a:t>
          </a:r>
          <a:r>
            <a:rPr lang="en-US" sz="2000" dirty="0" err="1">
              <a:latin typeface="Arial" pitchFamily="34" charset="0"/>
              <a:cs typeface="Arial" pitchFamily="34" charset="0"/>
            </a:rPr>
            <a:t>tuyển</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r>
            <a:rPr lang="en-US" sz="2000" b="1" dirty="0">
              <a:solidFill>
                <a:srgbClr val="002060"/>
              </a:solidFill>
              <a:latin typeface="Arial" pitchFamily="34" charset="0"/>
              <a:cs typeface="Arial" pitchFamily="34" charset="0"/>
            </a:rPr>
            <a:t>MỨC KHÁ</a:t>
          </a:r>
        </a:p>
        <a:p>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 </a:t>
          </a:r>
          <a:r>
            <a:rPr lang="en-US" sz="2000" dirty="0" err="1">
              <a:latin typeface="Arial" pitchFamily="34" charset="0"/>
              <a:cs typeface="Arial" pitchFamily="34" charset="0"/>
            </a:rPr>
            <a:t>đánh</a:t>
          </a:r>
          <a:r>
            <a:rPr lang="en-US" sz="2000" dirty="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NL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viên</a:t>
          </a:r>
          <a:r>
            <a:rPr lang="en-US" sz="2000" dirty="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viên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đảm</a:t>
          </a:r>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tinh</a:t>
          </a:r>
          <a:r>
            <a:rPr lang="en-US" sz="2000" dirty="0">
              <a:latin typeface="Arial" pitchFamily="34" charset="0"/>
              <a:cs typeface="Arial" pitchFamily="34" charset="0"/>
            </a:rPr>
            <a:t> </a:t>
          </a:r>
          <a:r>
            <a:rPr lang="en-US" sz="2000" dirty="0" err="1">
              <a:latin typeface="Arial" pitchFamily="34" charset="0"/>
              <a:cs typeface="Arial" pitchFamily="34" charset="0"/>
            </a:rPr>
            <a:t>gọn</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r>
            <a:rPr lang="en-US" sz="2000" b="1" dirty="0">
              <a:solidFill>
                <a:srgbClr val="002060"/>
              </a:solidFill>
              <a:latin typeface="Arial" pitchFamily="34" charset="0"/>
              <a:cs typeface="Arial" pitchFamily="34" charset="0"/>
            </a:rPr>
            <a:t>MỨC TỐT</a:t>
          </a:r>
        </a:p>
        <a:p>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cán</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smtClean="0">
              <a:latin typeface="Arial" pitchFamily="34" charset="0"/>
              <a:cs typeface="Arial" pitchFamily="34" charset="0"/>
            </a:rPr>
            <a:t>mầm</a:t>
          </a:r>
          <a:r>
            <a:rPr lang="en-US" sz="2000" dirty="0" smtClean="0">
              <a:latin typeface="Arial" pitchFamily="34" charset="0"/>
              <a:cs typeface="Arial" pitchFamily="34" charset="0"/>
            </a:rPr>
            <a:t> non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a:t>
          </a: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18238" custScaleY="1100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4519" custScaleY="105904" custLinFactNeighborX="-9382" custLinFactNeighborY="-1702">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19170" custScaleY="98404" custLinFactNeighborX="3435" custLinFactNeighborY="-1702">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5" csCatId="colorful" phldr="1"/>
      <dgm:spPr/>
    </dgm:pt>
    <dgm:pt modelId="{6747D863-6317-46FE-8BE7-CB210DF54B7A}">
      <dgm:prSet phldrT="[Text]" custT="1"/>
      <dgm:spPr/>
      <dgm:t>
        <a:bodyPr/>
        <a:lstStyle/>
        <a:p>
          <a:r>
            <a:rPr lang="en-US" sz="2000" b="1" dirty="0">
              <a:solidFill>
                <a:srgbClr val="002060"/>
              </a:solidFill>
              <a:latin typeface="Arial" pitchFamily="34" charset="0"/>
              <a:cs typeface="Arial" pitchFamily="34" charset="0"/>
            </a:rPr>
            <a:t>MỨC ĐẠT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cụ</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hành</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giữa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văn</a:t>
          </a:r>
          <a:r>
            <a:rPr lang="en-US" sz="2000" dirty="0">
              <a:latin typeface="Arial" pitchFamily="34" charset="0"/>
              <a:cs typeface="Arial" pitchFamily="34" charset="0"/>
            </a:rPr>
            <a:t> </a:t>
          </a:r>
          <a:r>
            <a:rPr lang="en-US" sz="2000" dirty="0" err="1">
              <a:latin typeface="Arial" pitchFamily="34" charset="0"/>
              <a:cs typeface="Arial" pitchFamily="34" charset="0"/>
            </a:rPr>
            <a:t>phòng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phận</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nhiệm</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r>
            <a:rPr lang="en-US" sz="2000" b="1" dirty="0">
              <a:solidFill>
                <a:srgbClr val="002060"/>
              </a:solidFill>
              <a:latin typeface="Arial" pitchFamily="34" charset="0"/>
              <a:cs typeface="Arial" pitchFamily="34" charset="0"/>
            </a:rPr>
            <a:t>MỨC KHÁ</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Sắp</a:t>
          </a:r>
          <a:r>
            <a:rPr lang="en-US" sz="2000" dirty="0" smtClean="0">
              <a:latin typeface="Arial" pitchFamily="34" charset="0"/>
              <a:cs typeface="Arial" pitchFamily="34" charset="0"/>
            </a:rPr>
            <a:t> </a:t>
          </a:r>
          <a:r>
            <a:rPr lang="en-US" sz="2000" dirty="0" err="1">
              <a:latin typeface="Arial" pitchFamily="34" charset="0"/>
              <a:cs typeface="Arial" pitchFamily="34" charset="0"/>
            </a:rPr>
            <a:t>xếp</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tinh</a:t>
          </a:r>
          <a:r>
            <a:rPr lang="en-US" sz="2000" dirty="0">
              <a:latin typeface="Arial" pitchFamily="34" charset="0"/>
              <a:cs typeface="Arial" pitchFamily="34" charset="0"/>
            </a:rPr>
            <a:t> </a:t>
          </a:r>
          <a:r>
            <a:rPr lang="en-US" sz="2000" dirty="0" err="1">
              <a:latin typeface="Arial" pitchFamily="34" charset="0"/>
              <a:cs typeface="Arial" pitchFamily="34" charset="0"/>
            </a:rPr>
            <a:t>gọn</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phân</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ủy</a:t>
          </a:r>
          <a:r>
            <a:rPr lang="en-US" sz="2000" dirty="0">
              <a:latin typeface="Arial" pitchFamily="34" charset="0"/>
              <a:cs typeface="Arial" pitchFamily="34" charset="0"/>
            </a:rPr>
            <a:t> </a:t>
          </a:r>
          <a:r>
            <a:rPr lang="en-US" sz="2000" dirty="0" err="1">
              <a:latin typeface="Arial" pitchFamily="34" charset="0"/>
              <a:cs typeface="Arial" pitchFamily="34" charset="0"/>
            </a:rPr>
            <a:t>quyền</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phận</a:t>
          </a:r>
          <a:r>
            <a:rPr lang="en-US" sz="2000" dirty="0">
              <a:latin typeface="Arial" pitchFamily="34" charset="0"/>
              <a:cs typeface="Arial" pitchFamily="34" charset="0"/>
            </a:rPr>
            <a:t>, </a:t>
          </a:r>
          <a:r>
            <a:rPr lang="en-US" sz="2000" dirty="0" err="1">
              <a:latin typeface="Arial" pitchFamily="34" charset="0"/>
              <a:cs typeface="Arial" pitchFamily="34" charset="0"/>
            </a:rPr>
            <a:t>cá</a:t>
          </a:r>
          <a:r>
            <a:rPr lang="en-US" sz="2000" dirty="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tốt</a:t>
          </a:r>
          <a:r>
            <a:rPr lang="en-US" sz="2000" dirty="0">
              <a:latin typeface="Arial" pitchFamily="34" charset="0"/>
              <a:cs typeface="Arial" pitchFamily="34" charset="0"/>
            </a:rPr>
            <a:t> </a:t>
          </a:r>
          <a:r>
            <a:rPr lang="en-US" sz="2000" dirty="0" err="1">
              <a:latin typeface="Arial" pitchFamily="34" charset="0"/>
              <a:cs typeface="Arial" pitchFamily="34" charset="0"/>
            </a:rPr>
            <a:t>nhiệm</a:t>
          </a:r>
          <a:r>
            <a:rPr lang="en-US" sz="2000" dirty="0">
              <a:latin typeface="Arial" pitchFamily="34" charset="0"/>
              <a:cs typeface="Arial" pitchFamily="34" charset="0"/>
            </a:rPr>
            <a:t> </a:t>
          </a:r>
          <a:r>
            <a:rPr lang="en-US" sz="2000" dirty="0" err="1">
              <a:latin typeface="Arial" pitchFamily="34" charset="0"/>
              <a:cs typeface="Arial" pitchFamily="34" charset="0"/>
            </a:rPr>
            <a:t>vụ</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ctr"/>
          <a:r>
            <a:rPr lang="en-US" sz="2000" dirty="0">
              <a:latin typeface="Arial" pitchFamily="34" charset="0"/>
              <a:cs typeface="Arial" pitchFamily="34" charset="0"/>
            </a:rPr>
            <a:t>- Tin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hành</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NT</a:t>
          </a:r>
        </a:p>
        <a:p>
          <a:pPr algn="ct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CBQLCSGD MN</a:t>
          </a: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26940" custScaleY="197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03363" custScaleY="193404" custLinFactNeighborX="-9382" custLinFactNeighborY="-1702">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93687" custScaleY="148404" custLinFactNeighborX="3435" custLinFactNeighborY="-1702">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3" csCatId="colorful"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just"/>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just"/>
          <a:r>
            <a:rPr lang="en-US" sz="2000" dirty="0">
              <a:latin typeface="Arial" pitchFamily="34" charset="0"/>
              <a:cs typeface="Arial" pitchFamily="34" charset="0"/>
            </a:rPr>
            <a:t>- XD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p>
        <a:p>
          <a:pPr algn="just"/>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chế</a:t>
          </a:r>
          <a:r>
            <a:rPr lang="en-US" sz="2000" dirty="0">
              <a:latin typeface="Arial" pitchFamily="34" charset="0"/>
              <a:cs typeface="Arial" pitchFamily="34" charset="0"/>
            </a:rPr>
            <a:t> chi </a:t>
          </a:r>
          <a:r>
            <a:rPr lang="en-US" sz="2000" dirty="0" err="1">
              <a:latin typeface="Arial" pitchFamily="34" charset="0"/>
              <a:cs typeface="Arial" pitchFamily="34" charset="0"/>
            </a:rPr>
            <a:t>tiêu</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a:t>
          </a:r>
          <a:r>
            <a:rPr lang="en-US" sz="2000" dirty="0" err="1">
              <a:latin typeface="Arial" pitchFamily="34" charset="0"/>
              <a:cs typeface="Arial" pitchFamily="34" charset="0"/>
            </a:rPr>
            <a:t>bộ</a:t>
          </a:r>
          <a:endParaRPr lang="en-US" sz="2000" dirty="0">
            <a:latin typeface="Arial" pitchFamily="34" charset="0"/>
            <a:cs typeface="Arial" pitchFamily="34" charset="0"/>
          </a:endParaRP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Lập</a:t>
          </a:r>
          <a:r>
            <a:rPr lang="en-US" sz="2000" dirty="0">
              <a:latin typeface="Arial" pitchFamily="34" charset="0"/>
              <a:cs typeface="Arial" pitchFamily="34" charset="0"/>
            </a:rPr>
            <a:t> </a:t>
          </a:r>
          <a:r>
            <a:rPr lang="en-US" sz="2000" dirty="0" err="1">
              <a:latin typeface="Arial" pitchFamily="34" charset="0"/>
              <a:cs typeface="Arial" pitchFamily="34" charset="0"/>
            </a:rPr>
            <a:t>dự</a:t>
          </a:r>
          <a:r>
            <a:rPr lang="en-US" sz="2000" dirty="0">
              <a:latin typeface="Arial" pitchFamily="34" charset="0"/>
              <a:cs typeface="Arial" pitchFamily="34" charset="0"/>
            </a:rPr>
            <a:t> </a:t>
          </a:r>
          <a:r>
            <a:rPr lang="en-US" sz="2000" dirty="0" err="1">
              <a:latin typeface="Arial" pitchFamily="34" charset="0"/>
              <a:cs typeface="Arial" pitchFamily="34" charset="0"/>
            </a:rPr>
            <a:t>toán</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thu</a:t>
          </a:r>
          <a:r>
            <a:rPr lang="en-US" sz="2000" dirty="0">
              <a:latin typeface="Arial" pitchFamily="34" charset="0"/>
              <a:cs typeface="Arial" pitchFamily="34" charset="0"/>
            </a:rPr>
            <a:t> chi, </a:t>
          </a:r>
          <a:r>
            <a:rPr lang="en-US" sz="2000" dirty="0" err="1">
              <a:latin typeface="Arial" pitchFamily="34" charset="0"/>
              <a:cs typeface="Arial" pitchFamily="34" charset="0"/>
            </a:rPr>
            <a:t>báo</a:t>
          </a:r>
          <a:r>
            <a:rPr lang="en-US" sz="2000" dirty="0">
              <a:latin typeface="Arial" pitchFamily="34" charset="0"/>
              <a:cs typeface="Arial" pitchFamily="34" charset="0"/>
            </a:rPr>
            <a:t> </a:t>
          </a:r>
          <a:r>
            <a:rPr lang="en-US" sz="2000" dirty="0" err="1">
              <a:latin typeface="Arial" pitchFamily="34" charset="0"/>
              <a:cs typeface="Arial" pitchFamily="34" charset="0"/>
            </a:rPr>
            <a:t>cáo</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kiểm</a:t>
          </a:r>
          <a:r>
            <a:rPr lang="en-US" sz="2000" dirty="0">
              <a:latin typeface="Arial" pitchFamily="34" charset="0"/>
              <a:cs typeface="Arial" pitchFamily="34" charset="0"/>
            </a:rPr>
            <a:t> </a:t>
          </a:r>
          <a:r>
            <a:rPr lang="en-US" sz="2000" dirty="0" err="1">
              <a:latin typeface="Arial" pitchFamily="34" charset="0"/>
              <a:cs typeface="Arial" pitchFamily="34" charset="0"/>
            </a:rPr>
            <a:t>tra</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khai</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NT</a:t>
          </a: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l"/>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nguồn</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nhằm</a:t>
          </a:r>
          <a:r>
            <a:rPr lang="en-US" sz="2000" dirty="0">
              <a:latin typeface="Arial" pitchFamily="34" charset="0"/>
              <a:cs typeface="Arial" pitchFamily="34" charset="0"/>
            </a:rPr>
            <a:t> </a:t>
          </a:r>
          <a:r>
            <a:rPr lang="en-US" sz="2000" dirty="0" err="1">
              <a:latin typeface="Arial" pitchFamily="34" charset="0"/>
              <a:cs typeface="Arial" pitchFamily="34" charset="0"/>
            </a:rPr>
            <a:t>nâng</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diện</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Huy</a:t>
          </a:r>
          <a:r>
            <a:rPr lang="en-US" sz="2000" dirty="0" smtClean="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nguồn</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nhằm</a:t>
          </a:r>
          <a:r>
            <a:rPr lang="en-US" sz="2000" dirty="0">
              <a:latin typeface="Arial" pitchFamily="34" charset="0"/>
              <a:cs typeface="Arial" pitchFamily="34" charset="0"/>
            </a:rPr>
            <a:t> </a:t>
          </a:r>
          <a:r>
            <a:rPr lang="en-US" sz="2000" dirty="0" err="1">
              <a:latin typeface="Arial" pitchFamily="34" charset="0"/>
              <a:cs typeface="Arial" pitchFamily="34" charset="0"/>
            </a:rPr>
            <a:t>nâng</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a:latin typeface="Arial" pitchFamily="34" charset="0"/>
              <a:cs typeface="Arial" pitchFamily="34" charset="0"/>
            </a:rPr>
            <a:t>diện</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cán</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smtClean="0">
              <a:latin typeface="Arial" pitchFamily="34" charset="0"/>
              <a:cs typeface="Arial" pitchFamily="34" charset="0"/>
            </a:rPr>
            <a:t>mầm</a:t>
          </a:r>
          <a:r>
            <a:rPr lang="en-US" sz="2000" dirty="0" smtClean="0">
              <a:latin typeface="Arial" pitchFamily="34" charset="0"/>
              <a:cs typeface="Arial" pitchFamily="34" charset="0"/>
            </a:rPr>
            <a:t> non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a:t>
          </a:r>
          <a:r>
            <a:rPr lang="en-US" sz="2000" dirty="0" err="1">
              <a:latin typeface="Arial" pitchFamily="34" charset="0"/>
              <a:cs typeface="Arial" pitchFamily="34" charset="0"/>
            </a:rPr>
            <a:t>tài</a:t>
          </a:r>
          <a:r>
            <a:rPr lang="en-US" sz="2000" dirty="0">
              <a:latin typeface="Arial" pitchFamily="34" charset="0"/>
              <a:cs typeface="Arial" pitchFamily="34" charset="0"/>
            </a:rPr>
            <a:t>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a:t>
          </a: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73379" custScaleY="190000" custLinFactNeighborX="-68525" custLinFactNeighborY="125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3616" custScaleY="155000" custLinFactNeighborX="-6303" custLinFactNeighborY="-750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54745" custScaleY="195904" custLinFactNeighborX="12303" custLinFactNeighborY="-4548">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91572-9014-4389-A9A8-5FBC25BFA6AA}"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4D4A7EC8-8C70-409A-811A-1603D60757F2}">
      <dgm:prSet phldrT="[Text]" custT="1"/>
      <dgm:spPr/>
      <dgm:t>
        <a:bodyPr/>
        <a:lstStyle/>
        <a:p>
          <a:r>
            <a:rPr lang="en-US" sz="2000" dirty="0">
              <a:latin typeface="Arial" pitchFamily="34" charset="0"/>
              <a:cs typeface="Arial" pitchFamily="34" charset="0"/>
            </a:rPr>
            <a:t>TR MẦM NON</a:t>
          </a:r>
        </a:p>
      </dgm:t>
    </dgm:pt>
    <dgm:pt modelId="{87397EEA-A890-4E12-8219-0937FBA8CD40}" type="parTrans" cxnId="{5F8FBD98-7342-4404-8478-B57E749F4BF7}">
      <dgm:prSet/>
      <dgm:spPr/>
      <dgm:t>
        <a:bodyPr/>
        <a:lstStyle/>
        <a:p>
          <a:endParaRPr lang="en-US" sz="2000">
            <a:latin typeface="Arial" pitchFamily="34" charset="0"/>
            <a:cs typeface="Arial" pitchFamily="34" charset="0"/>
          </a:endParaRPr>
        </a:p>
      </dgm:t>
    </dgm:pt>
    <dgm:pt modelId="{E65E93BB-5D30-4145-A8E3-C259F513B9E0}" type="sibTrans" cxnId="{5F8FBD98-7342-4404-8478-B57E749F4BF7}">
      <dgm:prSet/>
      <dgm:spPr/>
      <dgm:t>
        <a:bodyPr/>
        <a:lstStyle/>
        <a:p>
          <a:endParaRPr lang="en-US" sz="2000">
            <a:latin typeface="Arial" pitchFamily="34" charset="0"/>
            <a:cs typeface="Arial" pitchFamily="34" charset="0"/>
          </a:endParaRPr>
        </a:p>
      </dgm:t>
    </dgm:pt>
    <dgm:pt modelId="{AED14241-A36A-41EB-A706-4E9C6D1D037B}">
      <dgm:prSet phldrT="[Text]" custT="1"/>
      <dgm:spPr/>
      <dgm:t>
        <a:bodyPr/>
        <a:lstStyle/>
        <a:p>
          <a:r>
            <a:rPr lang="en-US" sz="2000" b="1" i="1" dirty="0" err="1">
              <a:latin typeface="Arial" pitchFamily="34" charset="0"/>
              <a:cs typeface="Arial" pitchFamily="34" charset="0"/>
            </a:rPr>
            <a:t>Thể</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chất</a:t>
          </a:r>
          <a:r>
            <a:rPr lang="en-US" sz="2000" b="1" i="1" dirty="0">
              <a:latin typeface="Arial" pitchFamily="34" charset="0"/>
              <a:cs typeface="Arial" pitchFamily="34" charset="0"/>
            </a:rPr>
            <a:t> </a:t>
          </a:r>
          <a:endParaRPr lang="en-US" sz="2000" dirty="0">
            <a:latin typeface="Arial" pitchFamily="34" charset="0"/>
            <a:cs typeface="Arial" pitchFamily="34" charset="0"/>
          </a:endParaRPr>
        </a:p>
      </dgm:t>
    </dgm:pt>
    <dgm:pt modelId="{B5F6EC65-2E61-437A-8AAA-B600B7F6D140}" type="parTrans" cxnId="{6C712F98-66FB-45B9-9ABE-69D3AAA670BC}">
      <dgm:prSet/>
      <dgm:spPr/>
      <dgm:t>
        <a:bodyPr/>
        <a:lstStyle/>
        <a:p>
          <a:endParaRPr lang="en-US" sz="2000">
            <a:latin typeface="Arial" pitchFamily="34" charset="0"/>
            <a:cs typeface="Arial" pitchFamily="34" charset="0"/>
          </a:endParaRPr>
        </a:p>
      </dgm:t>
    </dgm:pt>
    <dgm:pt modelId="{D5DB11E5-72A1-4B80-ADE9-F7EBA83B0F59}" type="sibTrans" cxnId="{6C712F98-66FB-45B9-9ABE-69D3AAA670BC}">
      <dgm:prSet/>
      <dgm:spPr/>
      <dgm:t>
        <a:bodyPr/>
        <a:lstStyle/>
        <a:p>
          <a:endParaRPr lang="en-US" sz="2000">
            <a:latin typeface="Arial" pitchFamily="34" charset="0"/>
            <a:cs typeface="Arial" pitchFamily="34" charset="0"/>
          </a:endParaRPr>
        </a:p>
      </dgm:t>
    </dgm:pt>
    <dgm:pt modelId="{BB07BD79-74DF-4273-B0FC-03A92B5B408A}">
      <dgm:prSet phldrT="[Text]" custT="1"/>
      <dgm:spPr/>
      <dgm:t>
        <a:bodyPr/>
        <a:lstStyle/>
        <a:p>
          <a:r>
            <a:rPr lang="en-US" sz="2000" b="1" i="1" dirty="0">
              <a:latin typeface="Arial" pitchFamily="34" charset="0"/>
              <a:cs typeface="Arial" pitchFamily="34" charset="0"/>
            </a:rPr>
            <a:t>T</a:t>
          </a:r>
          <a:r>
            <a:rPr lang="vi-VN" sz="2000" b="1" i="1" dirty="0">
              <a:latin typeface="Arial" pitchFamily="34" charset="0"/>
              <a:cs typeface="Arial" pitchFamily="34" charset="0"/>
            </a:rPr>
            <a:t>ình cảm và quan hệ xã hội</a:t>
          </a:r>
          <a:endParaRPr lang="en-US" sz="2000" dirty="0">
            <a:latin typeface="Arial" pitchFamily="34" charset="0"/>
            <a:cs typeface="Arial" pitchFamily="34" charset="0"/>
          </a:endParaRPr>
        </a:p>
      </dgm:t>
    </dgm:pt>
    <dgm:pt modelId="{7DCC8B2B-FF70-4F84-BB2C-DFC74C2E1E2D}" type="parTrans" cxnId="{8E8B8DD8-CC6E-45AF-A194-81C58E97DEB7}">
      <dgm:prSet/>
      <dgm:spPr/>
      <dgm:t>
        <a:bodyPr/>
        <a:lstStyle/>
        <a:p>
          <a:endParaRPr lang="en-US" sz="2000">
            <a:latin typeface="Arial" pitchFamily="34" charset="0"/>
            <a:cs typeface="Arial" pitchFamily="34" charset="0"/>
          </a:endParaRPr>
        </a:p>
      </dgm:t>
    </dgm:pt>
    <dgm:pt modelId="{36831008-83EB-4F30-9BA9-5A634D72A448}" type="sibTrans" cxnId="{8E8B8DD8-CC6E-45AF-A194-81C58E97DEB7}">
      <dgm:prSet/>
      <dgm:spPr/>
      <dgm:t>
        <a:bodyPr/>
        <a:lstStyle/>
        <a:p>
          <a:endParaRPr lang="en-US" sz="2000">
            <a:latin typeface="Arial" pitchFamily="34" charset="0"/>
            <a:cs typeface="Arial" pitchFamily="34" charset="0"/>
          </a:endParaRPr>
        </a:p>
      </dgm:t>
    </dgm:pt>
    <dgm:pt modelId="{D88CB0A0-1B3A-45BC-9CBC-C21F20487B8C}">
      <dgm:prSet phldrT="[Text]" custT="1"/>
      <dgm:spPr/>
      <dgm:t>
        <a:bodyPr/>
        <a:lstStyle/>
        <a:p>
          <a:r>
            <a:rPr lang="en-US" sz="2000" b="1" i="1" dirty="0">
              <a:latin typeface="Arial" pitchFamily="34" charset="0"/>
              <a:cs typeface="Arial" pitchFamily="34" charset="0"/>
            </a:rPr>
            <a:t>N</a:t>
          </a:r>
          <a:r>
            <a:rPr lang="vi-VN" sz="2000" b="1" i="1" dirty="0">
              <a:latin typeface="Arial" pitchFamily="34" charset="0"/>
              <a:cs typeface="Arial" pitchFamily="34" charset="0"/>
            </a:rPr>
            <a:t>gôn ngữ và giao tiếp</a:t>
          </a:r>
          <a:endParaRPr lang="en-US" sz="2000" dirty="0">
            <a:latin typeface="Arial" pitchFamily="34" charset="0"/>
            <a:cs typeface="Arial" pitchFamily="34" charset="0"/>
          </a:endParaRPr>
        </a:p>
      </dgm:t>
    </dgm:pt>
    <dgm:pt modelId="{6369443F-953A-42A7-9CD5-FFC84155A49D}" type="parTrans" cxnId="{25521689-086C-4F9B-9224-32A22A35D5BB}">
      <dgm:prSet/>
      <dgm:spPr/>
      <dgm:t>
        <a:bodyPr/>
        <a:lstStyle/>
        <a:p>
          <a:endParaRPr lang="en-US" sz="2000">
            <a:latin typeface="Arial" pitchFamily="34" charset="0"/>
            <a:cs typeface="Arial" pitchFamily="34" charset="0"/>
          </a:endParaRPr>
        </a:p>
      </dgm:t>
    </dgm:pt>
    <dgm:pt modelId="{0586878B-7DDD-4DEC-A923-948508233F8C}" type="sibTrans" cxnId="{25521689-086C-4F9B-9224-32A22A35D5BB}">
      <dgm:prSet/>
      <dgm:spPr/>
      <dgm:t>
        <a:bodyPr/>
        <a:lstStyle/>
        <a:p>
          <a:endParaRPr lang="en-US" sz="2000">
            <a:latin typeface="Arial" pitchFamily="34" charset="0"/>
            <a:cs typeface="Arial" pitchFamily="34" charset="0"/>
          </a:endParaRPr>
        </a:p>
      </dgm:t>
    </dgm:pt>
    <dgm:pt modelId="{66A57D8D-6614-410A-933B-6D10AC463CA8}">
      <dgm:prSet phldrT="[Text]" custT="1"/>
      <dgm:spPr/>
      <dgm:t>
        <a:bodyPr/>
        <a:lstStyle/>
        <a:p>
          <a:r>
            <a:rPr lang="en-US" sz="2000" b="1" i="1" dirty="0">
              <a:latin typeface="Arial" pitchFamily="34" charset="0"/>
              <a:cs typeface="Arial" pitchFamily="34" charset="0"/>
            </a:rPr>
            <a:t>N</a:t>
          </a:r>
          <a:r>
            <a:rPr lang="vi-VN" sz="2000" b="1" i="1" dirty="0">
              <a:latin typeface="Arial" pitchFamily="34" charset="0"/>
              <a:cs typeface="Arial" pitchFamily="34" charset="0"/>
            </a:rPr>
            <a:t>hận thức</a:t>
          </a:r>
          <a:endParaRPr lang="en-US" sz="2000" dirty="0">
            <a:latin typeface="Arial" pitchFamily="34" charset="0"/>
            <a:cs typeface="Arial" pitchFamily="34" charset="0"/>
          </a:endParaRPr>
        </a:p>
      </dgm:t>
    </dgm:pt>
    <dgm:pt modelId="{A384D4AA-3992-4568-808D-78E58B96EC63}" type="parTrans" cxnId="{67F1BDE5-F1F8-47BB-8F4A-77F3093CDBC0}">
      <dgm:prSet/>
      <dgm:spPr/>
      <dgm:t>
        <a:bodyPr/>
        <a:lstStyle/>
        <a:p>
          <a:endParaRPr lang="en-US" sz="2000">
            <a:latin typeface="Arial" pitchFamily="34" charset="0"/>
            <a:cs typeface="Arial" pitchFamily="34" charset="0"/>
          </a:endParaRPr>
        </a:p>
      </dgm:t>
    </dgm:pt>
    <dgm:pt modelId="{36B49DB9-37D0-436D-885A-F8EA1F37C024}" type="sibTrans" cxnId="{67F1BDE5-F1F8-47BB-8F4A-77F3093CDBC0}">
      <dgm:prSet/>
      <dgm:spPr/>
      <dgm:t>
        <a:bodyPr/>
        <a:lstStyle/>
        <a:p>
          <a:endParaRPr lang="en-US" sz="2000">
            <a:latin typeface="Arial" pitchFamily="34" charset="0"/>
            <a:cs typeface="Arial" pitchFamily="34" charset="0"/>
          </a:endParaRPr>
        </a:p>
      </dgm:t>
    </dgm:pt>
    <dgm:pt modelId="{BC7A4652-C252-4A6F-97A3-A95D479EA74C}" type="pres">
      <dgm:prSet presAssocID="{E5891572-9014-4389-A9A8-5FBC25BFA6AA}" presName="Name0" presStyleCnt="0">
        <dgm:presLayoutVars>
          <dgm:chMax val="1"/>
          <dgm:dir/>
          <dgm:animLvl val="ctr"/>
          <dgm:resizeHandles val="exact"/>
        </dgm:presLayoutVars>
      </dgm:prSet>
      <dgm:spPr/>
      <dgm:t>
        <a:bodyPr/>
        <a:lstStyle/>
        <a:p>
          <a:endParaRPr lang="en-US"/>
        </a:p>
      </dgm:t>
    </dgm:pt>
    <dgm:pt modelId="{46062DB8-6684-43D0-968D-2D58A23E67DD}" type="pres">
      <dgm:prSet presAssocID="{4D4A7EC8-8C70-409A-811A-1603D60757F2}" presName="centerShape" presStyleLbl="node0" presStyleIdx="0" presStyleCnt="1"/>
      <dgm:spPr/>
      <dgm:t>
        <a:bodyPr/>
        <a:lstStyle/>
        <a:p>
          <a:endParaRPr lang="en-US"/>
        </a:p>
      </dgm:t>
    </dgm:pt>
    <dgm:pt modelId="{D4F4EC4E-384E-409C-B6A3-D689C09EDD8F}" type="pres">
      <dgm:prSet presAssocID="{AED14241-A36A-41EB-A706-4E9C6D1D037B}" presName="node" presStyleLbl="node1" presStyleIdx="0" presStyleCnt="4" custScaleX="109617" custScaleY="101504">
        <dgm:presLayoutVars>
          <dgm:bulletEnabled val="1"/>
        </dgm:presLayoutVars>
      </dgm:prSet>
      <dgm:spPr/>
      <dgm:t>
        <a:bodyPr/>
        <a:lstStyle/>
        <a:p>
          <a:endParaRPr lang="en-US"/>
        </a:p>
      </dgm:t>
    </dgm:pt>
    <dgm:pt modelId="{4DFE78D2-33F0-42FC-8A7C-CB18B089554E}" type="pres">
      <dgm:prSet presAssocID="{AED14241-A36A-41EB-A706-4E9C6D1D037B}" presName="dummy" presStyleCnt="0"/>
      <dgm:spPr/>
    </dgm:pt>
    <dgm:pt modelId="{19FB64F1-A07D-4148-AFEC-8F6977D70FE2}" type="pres">
      <dgm:prSet presAssocID="{D5DB11E5-72A1-4B80-ADE9-F7EBA83B0F59}" presName="sibTrans" presStyleLbl="sibTrans2D1" presStyleIdx="0" presStyleCnt="4"/>
      <dgm:spPr/>
      <dgm:t>
        <a:bodyPr/>
        <a:lstStyle/>
        <a:p>
          <a:endParaRPr lang="en-US"/>
        </a:p>
      </dgm:t>
    </dgm:pt>
    <dgm:pt modelId="{10EF4C32-3AEF-40D6-A724-4A5BD5C14FD9}" type="pres">
      <dgm:prSet presAssocID="{BB07BD79-74DF-4273-B0FC-03A92B5B408A}" presName="node" presStyleLbl="node1" presStyleIdx="1" presStyleCnt="4" custScaleX="126625" custScaleY="113055">
        <dgm:presLayoutVars>
          <dgm:bulletEnabled val="1"/>
        </dgm:presLayoutVars>
      </dgm:prSet>
      <dgm:spPr/>
      <dgm:t>
        <a:bodyPr/>
        <a:lstStyle/>
        <a:p>
          <a:endParaRPr lang="en-US"/>
        </a:p>
      </dgm:t>
    </dgm:pt>
    <dgm:pt modelId="{7FD55744-0880-4DC5-AEF3-43649968D535}" type="pres">
      <dgm:prSet presAssocID="{BB07BD79-74DF-4273-B0FC-03A92B5B408A}" presName="dummy" presStyleCnt="0"/>
      <dgm:spPr/>
    </dgm:pt>
    <dgm:pt modelId="{EA4895CB-009D-4909-87E6-5A5F9FB073E4}" type="pres">
      <dgm:prSet presAssocID="{36831008-83EB-4F30-9BA9-5A634D72A448}" presName="sibTrans" presStyleLbl="sibTrans2D1" presStyleIdx="1" presStyleCnt="4"/>
      <dgm:spPr/>
      <dgm:t>
        <a:bodyPr/>
        <a:lstStyle/>
        <a:p>
          <a:endParaRPr lang="en-US"/>
        </a:p>
      </dgm:t>
    </dgm:pt>
    <dgm:pt modelId="{7EDFA3CD-0581-499F-A4E4-ABC61F8850BC}" type="pres">
      <dgm:prSet presAssocID="{D88CB0A0-1B3A-45BC-9CBC-C21F20487B8C}" presName="node" presStyleLbl="node1" presStyleIdx="2" presStyleCnt="4" custScaleX="121730" custScaleY="111741">
        <dgm:presLayoutVars>
          <dgm:bulletEnabled val="1"/>
        </dgm:presLayoutVars>
      </dgm:prSet>
      <dgm:spPr/>
      <dgm:t>
        <a:bodyPr/>
        <a:lstStyle/>
        <a:p>
          <a:endParaRPr lang="en-US"/>
        </a:p>
      </dgm:t>
    </dgm:pt>
    <dgm:pt modelId="{276BCF45-0919-4FC3-A223-4C13DCAA66C3}" type="pres">
      <dgm:prSet presAssocID="{D88CB0A0-1B3A-45BC-9CBC-C21F20487B8C}" presName="dummy" presStyleCnt="0"/>
      <dgm:spPr/>
    </dgm:pt>
    <dgm:pt modelId="{8FA63B23-EE49-48DA-8C1A-78636038FD3E}" type="pres">
      <dgm:prSet presAssocID="{0586878B-7DDD-4DEC-A923-948508233F8C}" presName="sibTrans" presStyleLbl="sibTrans2D1" presStyleIdx="2" presStyleCnt="4"/>
      <dgm:spPr/>
      <dgm:t>
        <a:bodyPr/>
        <a:lstStyle/>
        <a:p>
          <a:endParaRPr lang="en-US"/>
        </a:p>
      </dgm:t>
    </dgm:pt>
    <dgm:pt modelId="{8B9D90C4-4F61-4854-A64E-A73AB2B6498E}" type="pres">
      <dgm:prSet presAssocID="{66A57D8D-6614-410A-933B-6D10AC463CA8}" presName="node" presStyleLbl="node1" presStyleIdx="3" presStyleCnt="4" custScaleX="113312" custScaleY="113055">
        <dgm:presLayoutVars>
          <dgm:bulletEnabled val="1"/>
        </dgm:presLayoutVars>
      </dgm:prSet>
      <dgm:spPr/>
      <dgm:t>
        <a:bodyPr/>
        <a:lstStyle/>
        <a:p>
          <a:endParaRPr lang="en-US"/>
        </a:p>
      </dgm:t>
    </dgm:pt>
    <dgm:pt modelId="{B13C2A0F-2CF7-4F70-ABF5-1E917462B02F}" type="pres">
      <dgm:prSet presAssocID="{66A57D8D-6614-410A-933B-6D10AC463CA8}" presName="dummy" presStyleCnt="0"/>
      <dgm:spPr/>
    </dgm:pt>
    <dgm:pt modelId="{F17AFC6F-6F0E-4AC9-8929-BD0F281F3026}" type="pres">
      <dgm:prSet presAssocID="{36B49DB9-37D0-436D-885A-F8EA1F37C024}" presName="sibTrans" presStyleLbl="sibTrans2D1" presStyleIdx="3" presStyleCnt="4"/>
      <dgm:spPr/>
      <dgm:t>
        <a:bodyPr/>
        <a:lstStyle/>
        <a:p>
          <a:endParaRPr lang="en-US"/>
        </a:p>
      </dgm:t>
    </dgm:pt>
  </dgm:ptLst>
  <dgm:cxnLst>
    <dgm:cxn modelId="{8E8B8DD8-CC6E-45AF-A194-81C58E97DEB7}" srcId="{4D4A7EC8-8C70-409A-811A-1603D60757F2}" destId="{BB07BD79-74DF-4273-B0FC-03A92B5B408A}" srcOrd="1" destOrd="0" parTransId="{7DCC8B2B-FF70-4F84-BB2C-DFC74C2E1E2D}" sibTransId="{36831008-83EB-4F30-9BA9-5A634D72A448}"/>
    <dgm:cxn modelId="{25521689-086C-4F9B-9224-32A22A35D5BB}" srcId="{4D4A7EC8-8C70-409A-811A-1603D60757F2}" destId="{D88CB0A0-1B3A-45BC-9CBC-C21F20487B8C}" srcOrd="2" destOrd="0" parTransId="{6369443F-953A-42A7-9CD5-FFC84155A49D}" sibTransId="{0586878B-7DDD-4DEC-A923-948508233F8C}"/>
    <dgm:cxn modelId="{AB511051-918E-4966-8CB6-5B1C549FCD14}" type="presOf" srcId="{BB07BD79-74DF-4273-B0FC-03A92B5B408A}" destId="{10EF4C32-3AEF-40D6-A724-4A5BD5C14FD9}" srcOrd="0" destOrd="0" presId="urn:microsoft.com/office/officeart/2005/8/layout/radial6"/>
    <dgm:cxn modelId="{FD0816BC-3649-4378-B9EB-84E554E0CCE3}" type="presOf" srcId="{66A57D8D-6614-410A-933B-6D10AC463CA8}" destId="{8B9D90C4-4F61-4854-A64E-A73AB2B6498E}" srcOrd="0" destOrd="0" presId="urn:microsoft.com/office/officeart/2005/8/layout/radial6"/>
    <dgm:cxn modelId="{8E21DB55-4D2D-4FFE-8C88-18670B2C21DA}" type="presOf" srcId="{4D4A7EC8-8C70-409A-811A-1603D60757F2}" destId="{46062DB8-6684-43D0-968D-2D58A23E67DD}" srcOrd="0" destOrd="0" presId="urn:microsoft.com/office/officeart/2005/8/layout/radial6"/>
    <dgm:cxn modelId="{8EBBD3E1-CC68-485A-81DA-7F17FDEA61C8}" type="presOf" srcId="{36B49DB9-37D0-436D-885A-F8EA1F37C024}" destId="{F17AFC6F-6F0E-4AC9-8929-BD0F281F3026}" srcOrd="0" destOrd="0" presId="urn:microsoft.com/office/officeart/2005/8/layout/radial6"/>
    <dgm:cxn modelId="{E1C9332B-5E41-4C1F-9FB9-790541C95708}" type="presOf" srcId="{E5891572-9014-4389-A9A8-5FBC25BFA6AA}" destId="{BC7A4652-C252-4A6F-97A3-A95D479EA74C}" srcOrd="0" destOrd="0" presId="urn:microsoft.com/office/officeart/2005/8/layout/radial6"/>
    <dgm:cxn modelId="{B6F43A85-62C8-4FC1-BEC3-D14AF1D6F461}" type="presOf" srcId="{0586878B-7DDD-4DEC-A923-948508233F8C}" destId="{8FA63B23-EE49-48DA-8C1A-78636038FD3E}" srcOrd="0" destOrd="0" presId="urn:microsoft.com/office/officeart/2005/8/layout/radial6"/>
    <dgm:cxn modelId="{05696338-3939-4AEF-8DDD-1D43C992495E}" type="presOf" srcId="{AED14241-A36A-41EB-A706-4E9C6D1D037B}" destId="{D4F4EC4E-384E-409C-B6A3-D689C09EDD8F}" srcOrd="0" destOrd="0" presId="urn:microsoft.com/office/officeart/2005/8/layout/radial6"/>
    <dgm:cxn modelId="{5F8FBD98-7342-4404-8478-B57E749F4BF7}" srcId="{E5891572-9014-4389-A9A8-5FBC25BFA6AA}" destId="{4D4A7EC8-8C70-409A-811A-1603D60757F2}" srcOrd="0" destOrd="0" parTransId="{87397EEA-A890-4E12-8219-0937FBA8CD40}" sibTransId="{E65E93BB-5D30-4145-A8E3-C259F513B9E0}"/>
    <dgm:cxn modelId="{67F1BDE5-F1F8-47BB-8F4A-77F3093CDBC0}" srcId="{4D4A7EC8-8C70-409A-811A-1603D60757F2}" destId="{66A57D8D-6614-410A-933B-6D10AC463CA8}" srcOrd="3" destOrd="0" parTransId="{A384D4AA-3992-4568-808D-78E58B96EC63}" sibTransId="{36B49DB9-37D0-436D-885A-F8EA1F37C024}"/>
    <dgm:cxn modelId="{73CAD5AE-64FB-44F2-8D29-5A90242E8E03}" type="presOf" srcId="{D88CB0A0-1B3A-45BC-9CBC-C21F20487B8C}" destId="{7EDFA3CD-0581-499F-A4E4-ABC61F8850BC}" srcOrd="0" destOrd="0" presId="urn:microsoft.com/office/officeart/2005/8/layout/radial6"/>
    <dgm:cxn modelId="{50D036A7-52C3-436C-B3C5-E8EA750540B5}" type="presOf" srcId="{D5DB11E5-72A1-4B80-ADE9-F7EBA83B0F59}" destId="{19FB64F1-A07D-4148-AFEC-8F6977D70FE2}" srcOrd="0" destOrd="0" presId="urn:microsoft.com/office/officeart/2005/8/layout/radial6"/>
    <dgm:cxn modelId="{6C712F98-66FB-45B9-9ABE-69D3AAA670BC}" srcId="{4D4A7EC8-8C70-409A-811A-1603D60757F2}" destId="{AED14241-A36A-41EB-A706-4E9C6D1D037B}" srcOrd="0" destOrd="0" parTransId="{B5F6EC65-2E61-437A-8AAA-B600B7F6D140}" sibTransId="{D5DB11E5-72A1-4B80-ADE9-F7EBA83B0F59}"/>
    <dgm:cxn modelId="{FEE36B04-3A77-4EA7-BE3C-B9FB98CECDF8}" type="presOf" srcId="{36831008-83EB-4F30-9BA9-5A634D72A448}" destId="{EA4895CB-009D-4909-87E6-5A5F9FB073E4}" srcOrd="0" destOrd="0" presId="urn:microsoft.com/office/officeart/2005/8/layout/radial6"/>
    <dgm:cxn modelId="{2ABD6CCF-D826-432B-B712-04867878CE6C}" type="presParOf" srcId="{BC7A4652-C252-4A6F-97A3-A95D479EA74C}" destId="{46062DB8-6684-43D0-968D-2D58A23E67DD}" srcOrd="0" destOrd="0" presId="urn:microsoft.com/office/officeart/2005/8/layout/radial6"/>
    <dgm:cxn modelId="{705C63A7-9ACF-42D8-81D9-D421BB60A759}" type="presParOf" srcId="{BC7A4652-C252-4A6F-97A3-A95D479EA74C}" destId="{D4F4EC4E-384E-409C-B6A3-D689C09EDD8F}" srcOrd="1" destOrd="0" presId="urn:microsoft.com/office/officeart/2005/8/layout/radial6"/>
    <dgm:cxn modelId="{FC76020F-F93A-44ED-958F-20A971AF4AF3}" type="presParOf" srcId="{BC7A4652-C252-4A6F-97A3-A95D479EA74C}" destId="{4DFE78D2-33F0-42FC-8A7C-CB18B089554E}" srcOrd="2" destOrd="0" presId="urn:microsoft.com/office/officeart/2005/8/layout/radial6"/>
    <dgm:cxn modelId="{D29DAAF3-66E6-47C2-A12B-528722EB6D24}" type="presParOf" srcId="{BC7A4652-C252-4A6F-97A3-A95D479EA74C}" destId="{19FB64F1-A07D-4148-AFEC-8F6977D70FE2}" srcOrd="3" destOrd="0" presId="urn:microsoft.com/office/officeart/2005/8/layout/radial6"/>
    <dgm:cxn modelId="{4C3EA903-F929-4CEF-8101-009233BB4BA8}" type="presParOf" srcId="{BC7A4652-C252-4A6F-97A3-A95D479EA74C}" destId="{10EF4C32-3AEF-40D6-A724-4A5BD5C14FD9}" srcOrd="4" destOrd="0" presId="urn:microsoft.com/office/officeart/2005/8/layout/radial6"/>
    <dgm:cxn modelId="{774DFA05-7986-4E0D-920E-768A15F0E567}" type="presParOf" srcId="{BC7A4652-C252-4A6F-97A3-A95D479EA74C}" destId="{7FD55744-0880-4DC5-AEF3-43649968D535}" srcOrd="5" destOrd="0" presId="urn:microsoft.com/office/officeart/2005/8/layout/radial6"/>
    <dgm:cxn modelId="{4657FC26-B979-4326-9667-1538EAF9EE1F}" type="presParOf" srcId="{BC7A4652-C252-4A6F-97A3-A95D479EA74C}" destId="{EA4895CB-009D-4909-87E6-5A5F9FB073E4}" srcOrd="6" destOrd="0" presId="urn:microsoft.com/office/officeart/2005/8/layout/radial6"/>
    <dgm:cxn modelId="{C338606C-4F2F-4737-8371-EF805A33DEF3}" type="presParOf" srcId="{BC7A4652-C252-4A6F-97A3-A95D479EA74C}" destId="{7EDFA3CD-0581-499F-A4E4-ABC61F8850BC}" srcOrd="7" destOrd="0" presId="urn:microsoft.com/office/officeart/2005/8/layout/radial6"/>
    <dgm:cxn modelId="{94CE837E-955E-4F95-9FB1-24784686FC66}" type="presParOf" srcId="{BC7A4652-C252-4A6F-97A3-A95D479EA74C}" destId="{276BCF45-0919-4FC3-A223-4C13DCAA66C3}" srcOrd="8" destOrd="0" presId="urn:microsoft.com/office/officeart/2005/8/layout/radial6"/>
    <dgm:cxn modelId="{C8B0098A-1367-4C3A-951B-09B105264901}" type="presParOf" srcId="{BC7A4652-C252-4A6F-97A3-A95D479EA74C}" destId="{8FA63B23-EE49-48DA-8C1A-78636038FD3E}" srcOrd="9" destOrd="0" presId="urn:microsoft.com/office/officeart/2005/8/layout/radial6"/>
    <dgm:cxn modelId="{5339E76E-03D0-4F52-9DA4-76916C0F0ED9}" type="presParOf" srcId="{BC7A4652-C252-4A6F-97A3-A95D479EA74C}" destId="{8B9D90C4-4F61-4854-A64E-A73AB2B6498E}" srcOrd="10" destOrd="0" presId="urn:microsoft.com/office/officeart/2005/8/layout/radial6"/>
    <dgm:cxn modelId="{E6498A35-E68C-441B-9D2C-94453EED9FB7}" type="presParOf" srcId="{BC7A4652-C252-4A6F-97A3-A95D479EA74C}" destId="{B13C2A0F-2CF7-4F70-ABF5-1E917462B02F}" srcOrd="11" destOrd="0" presId="urn:microsoft.com/office/officeart/2005/8/layout/radial6"/>
    <dgm:cxn modelId="{A423B2D5-9271-4C92-B2EB-1D52184D3302}" type="presParOf" srcId="{BC7A4652-C252-4A6F-97A3-A95D479EA74C}" destId="{F17AFC6F-6F0E-4AC9-8929-BD0F281F3026}"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1#6" csCatId="colorful" phldr="1"/>
      <dgm:spPr/>
    </dgm:pt>
    <dgm:pt modelId="{6747D863-6317-46FE-8BE7-CB210DF54B7A}">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a:t>
          </a:r>
          <a:r>
            <a:rPr lang="en-US" sz="2000" b="1" dirty="0">
              <a:solidFill>
                <a:srgbClr val="002060"/>
              </a:solidFill>
              <a:latin typeface="Arial" pitchFamily="34" charset="0"/>
              <a:cs typeface="Arial" pitchFamily="34" charset="0"/>
            </a:rPr>
            <a:t>ĐẠT</a:t>
          </a:r>
        </a:p>
        <a:p>
          <a:pPr algn="just"/>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just"/>
          <a:r>
            <a:rPr lang="en-US" sz="2000" dirty="0">
              <a:latin typeface="Arial" pitchFamily="34" charset="0"/>
              <a:cs typeface="Arial" pitchFamily="34" charset="0"/>
            </a:rPr>
            <a:t>- XD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trị</a:t>
          </a:r>
          <a:r>
            <a:rPr lang="en-US" sz="2000" dirty="0">
              <a:latin typeface="Arial" pitchFamily="34" charset="0"/>
              <a:cs typeface="Arial" pitchFamily="34" charset="0"/>
            </a:rPr>
            <a:t> CSVC,ĐDĐC</a:t>
          </a:r>
          <a:r>
            <a:rPr lang="nb-NO" sz="2000" dirty="0">
              <a:latin typeface="Arial" pitchFamily="34" charset="0"/>
              <a:cs typeface="Arial" pitchFamily="34" charset="0"/>
            </a:rPr>
            <a:t>, TBDH</a:t>
          </a:r>
          <a:endParaRPr lang="en-US" sz="2000" dirty="0">
            <a:latin typeface="Arial" pitchFamily="34" charset="0"/>
            <a:cs typeface="Arial" pitchFamily="34" charset="0"/>
          </a:endParaRP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Lập</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a:t>
          </a:r>
          <a:r>
            <a:rPr lang="en-US" sz="2000" dirty="0" err="1">
              <a:latin typeface="Arial" pitchFamily="34" charset="0"/>
              <a:cs typeface="Arial" pitchFamily="34" charset="0"/>
            </a:rPr>
            <a:t>hoạch</a:t>
          </a:r>
          <a:r>
            <a:rPr lang="en-US" sz="2000" dirty="0">
              <a:latin typeface="Arial" pitchFamily="34" charset="0"/>
              <a:cs typeface="Arial" pitchFamily="34" charset="0"/>
            </a:rPr>
            <a:t> </a:t>
          </a:r>
          <a:r>
            <a:rPr lang="en-US" sz="2000" dirty="0" err="1">
              <a:latin typeface="Arial" pitchFamily="34" charset="0"/>
              <a:cs typeface="Arial" pitchFamily="34" charset="0"/>
            </a:rPr>
            <a:t>mua</a:t>
          </a:r>
          <a:r>
            <a:rPr lang="en-US" sz="2000" dirty="0">
              <a:latin typeface="Arial" pitchFamily="34" charset="0"/>
              <a:cs typeface="Arial" pitchFamily="34" charset="0"/>
            </a:rPr>
            <a:t> </a:t>
          </a:r>
          <a:r>
            <a:rPr lang="en-US" sz="2000" dirty="0" err="1">
              <a:latin typeface="Arial" pitchFamily="34" charset="0"/>
              <a:cs typeface="Arial" pitchFamily="34" charset="0"/>
            </a:rPr>
            <a:t>sắm</a:t>
          </a:r>
          <a:r>
            <a:rPr lang="en-US" sz="2000" dirty="0">
              <a:latin typeface="Arial" pitchFamily="34" charset="0"/>
              <a:cs typeface="Arial" pitchFamily="34" charset="0"/>
            </a:rPr>
            <a:t>, </a:t>
          </a:r>
          <a:r>
            <a:rPr lang="en-US" sz="2000" dirty="0" err="1">
              <a:latin typeface="Arial" pitchFamily="34" charset="0"/>
              <a:cs typeface="Arial" pitchFamily="34" charset="0"/>
            </a:rPr>
            <a:t>kiểm</a:t>
          </a:r>
          <a:r>
            <a:rPr lang="en-US" sz="2000" dirty="0">
              <a:latin typeface="Arial" pitchFamily="34" charset="0"/>
              <a:cs typeface="Arial" pitchFamily="34" charset="0"/>
            </a:rPr>
            <a:t> </a:t>
          </a:r>
          <a:r>
            <a:rPr lang="en-US" sz="2000" dirty="0" err="1" smtClean="0">
              <a:latin typeface="Arial" pitchFamily="34" charset="0"/>
              <a:cs typeface="Arial" pitchFamily="34" charset="0"/>
            </a:rPr>
            <a:t>kê,bảo</a:t>
          </a:r>
          <a:r>
            <a:rPr lang="en-US" sz="2000" dirty="0" smtClean="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sửa</a:t>
          </a:r>
          <a:r>
            <a:rPr lang="en-US" sz="2000" dirty="0">
              <a:latin typeface="Arial" pitchFamily="34" charset="0"/>
              <a:cs typeface="Arial" pitchFamily="34" charset="0"/>
            </a:rPr>
            <a:t> </a:t>
          </a:r>
          <a:r>
            <a:rPr lang="en-US" sz="2000" dirty="0" err="1">
              <a:latin typeface="Arial" pitchFamily="34" charset="0"/>
              <a:cs typeface="Arial" pitchFamily="34" charset="0"/>
            </a:rPr>
            <a:t>chữa</a:t>
          </a:r>
          <a:r>
            <a:rPr lang="en-US" sz="2000" dirty="0">
              <a:latin typeface="Arial" pitchFamily="34" charset="0"/>
              <a:cs typeface="Arial" pitchFamily="34" charset="0"/>
            </a:rPr>
            <a:t> CSVC,ĐDĐC</a:t>
          </a:r>
          <a:r>
            <a:rPr lang="nb-NO" sz="2000" dirty="0">
              <a:latin typeface="Arial" pitchFamily="34" charset="0"/>
              <a:cs typeface="Arial" pitchFamily="34" charset="0"/>
            </a:rPr>
            <a:t>, TBDH</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pPr algn="ctr"/>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pPr algn="ctr"/>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ct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Khai</a:t>
          </a:r>
          <a:r>
            <a:rPr lang="en-US" sz="2000" dirty="0" smtClean="0">
              <a:latin typeface="Arial" pitchFamily="34" charset="0"/>
              <a:cs typeface="Arial" pitchFamily="34" charset="0"/>
            </a:rPr>
            <a:t> </a:t>
          </a:r>
          <a:r>
            <a:rPr lang="en-US" sz="2000" dirty="0" err="1">
              <a:latin typeface="Arial" pitchFamily="34" charset="0"/>
              <a:cs typeface="Arial" pitchFamily="34" charset="0"/>
            </a:rPr>
            <a:t>thác</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CSVC,ĐDĐC</a:t>
          </a:r>
          <a:r>
            <a:rPr lang="nb-NO" sz="2000" dirty="0">
              <a:latin typeface="Arial" pitchFamily="34" charset="0"/>
              <a:cs typeface="Arial" pitchFamily="34" charset="0"/>
            </a:rPr>
            <a:t>, </a:t>
          </a:r>
          <a:r>
            <a:rPr lang="nb-NO" sz="2000" dirty="0" smtClean="0">
              <a:latin typeface="Arial" pitchFamily="34" charset="0"/>
              <a:cs typeface="Arial" pitchFamily="34" charset="0"/>
            </a:rPr>
            <a:t>TBDH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a:latin typeface="Arial" pitchFamily="34" charset="0"/>
              <a:cs typeface="Arial" pitchFamily="34" charset="0"/>
            </a:rPr>
            <a:t>nuôi</a:t>
          </a:r>
          <a:r>
            <a:rPr lang="en-US" sz="2000" dirty="0">
              <a:latin typeface="Arial" pitchFamily="34" charset="0"/>
              <a:cs typeface="Arial" pitchFamily="34" charset="0"/>
            </a:rPr>
            <a:t> </a:t>
          </a:r>
          <a:r>
            <a:rPr lang="en-US" sz="2000" dirty="0" err="1">
              <a:latin typeface="Arial" pitchFamily="34" charset="0"/>
              <a:cs typeface="Arial" pitchFamily="34" charset="0"/>
            </a:rPr>
            <a:t>dưỡng</a:t>
          </a:r>
          <a:r>
            <a:rPr lang="en-US" sz="2000" dirty="0">
              <a:latin typeface="Arial" pitchFamily="34" charset="0"/>
              <a:cs typeface="Arial" pitchFamily="34" charset="0"/>
            </a:rPr>
            <a:t>, </a:t>
          </a:r>
          <a:r>
            <a:rPr lang="en-US" sz="2000" dirty="0" err="1">
              <a:latin typeface="Arial" pitchFamily="34" charset="0"/>
              <a:cs typeface="Arial" pitchFamily="34" charset="0"/>
            </a:rPr>
            <a:t>chăm</a:t>
          </a:r>
          <a:r>
            <a:rPr lang="en-US" sz="2000" dirty="0">
              <a:latin typeface="Arial" pitchFamily="34" charset="0"/>
              <a:cs typeface="Arial" pitchFamily="34" charset="0"/>
            </a:rPr>
            <a:t> </a:t>
          </a:r>
          <a:r>
            <a:rPr lang="en-US" sz="2000" dirty="0" err="1">
              <a:latin typeface="Arial" pitchFamily="34" charset="0"/>
              <a:cs typeface="Arial" pitchFamily="34" charset="0"/>
            </a:rPr>
            <a:t>sóc</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trẻ</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pPr algn="ctr"/>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pPr algn="ctr"/>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ctr"/>
          <a:r>
            <a:rPr lang="en-US" sz="2000" dirty="0">
              <a:latin typeface="Arial" pitchFamily="34" charset="0"/>
              <a:cs typeface="Arial" pitchFamily="34" charset="0"/>
            </a:rPr>
            <a:t>- </a:t>
          </a:r>
          <a:r>
            <a:rPr lang="en-US" sz="2000" dirty="0" err="1">
              <a:latin typeface="Arial" pitchFamily="34" charset="0"/>
              <a:cs typeface="Arial" pitchFamily="34" charset="0"/>
            </a:rPr>
            <a:t>Huy</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nguồn</a:t>
          </a:r>
          <a:r>
            <a:rPr lang="en-US" sz="2000" dirty="0">
              <a:latin typeface="Arial" pitchFamily="34" charset="0"/>
              <a:cs typeface="Arial" pitchFamily="34" charset="0"/>
            </a:rPr>
            <a:t> </a:t>
          </a:r>
          <a:r>
            <a:rPr lang="en-US" sz="2000" dirty="0" err="1">
              <a:latin typeface="Arial" pitchFamily="34" charset="0"/>
              <a:cs typeface="Arial" pitchFamily="34" charset="0"/>
            </a:rPr>
            <a:t>lực</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tăng</a:t>
          </a:r>
          <a:r>
            <a:rPr lang="en-US" sz="2000" dirty="0">
              <a:latin typeface="Arial" pitchFamily="34" charset="0"/>
              <a:cs typeface="Arial" pitchFamily="34" charset="0"/>
            </a:rPr>
            <a:t> </a:t>
          </a:r>
          <a:r>
            <a:rPr lang="en-US" sz="2000" dirty="0" err="1">
              <a:latin typeface="Arial" pitchFamily="34" charset="0"/>
              <a:cs typeface="Arial" pitchFamily="34" charset="0"/>
            </a:rPr>
            <a:t>cường</a:t>
          </a:r>
          <a:r>
            <a:rPr lang="en-US" sz="2000" dirty="0">
              <a:latin typeface="Arial" pitchFamily="34" charset="0"/>
              <a:cs typeface="Arial" pitchFamily="34" charset="0"/>
            </a:rPr>
            <a:t> CSVC,ĐDĐC</a:t>
          </a:r>
          <a:r>
            <a:rPr lang="nb-NO" sz="2000" dirty="0">
              <a:latin typeface="Arial" pitchFamily="34" charset="0"/>
              <a:cs typeface="Arial" pitchFamily="34" charset="0"/>
            </a:rPr>
            <a:t>, TBDH</a:t>
          </a:r>
          <a:r>
            <a:rPr lang="en-US" sz="2000" dirty="0">
              <a:latin typeface="Arial" pitchFamily="34" charset="0"/>
              <a:cs typeface="Arial" pitchFamily="34" charset="0"/>
            </a:rPr>
            <a:t>; </a:t>
          </a:r>
        </a:p>
        <a:p>
          <a:pPr algn="ctr"/>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pPr algn="ctr"/>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pPr algn="ctr"/>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49394" custScaleY="182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12536" custScaleY="140904" custLinFactNeighborX="-9382" custLinFactNeighborY="-1702">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12827" custScaleY="140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2" csCatId="colorful"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a:t>
          </a:r>
          <a:r>
            <a:rPr lang="en-US" sz="2000" dirty="0" err="1">
              <a:latin typeface="Arial" pitchFamily="34" charset="0"/>
              <a:cs typeface="Arial" pitchFamily="34" charset="0"/>
            </a:rPr>
            <a:t>hoạch</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đánh</a:t>
          </a:r>
          <a:r>
            <a:rPr lang="en-US" sz="2000" dirty="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a:t>
          </a:r>
          <a:r>
            <a:rPr lang="en-US" sz="2000" dirty="0" err="1">
              <a:latin typeface="Arial" pitchFamily="34" charset="0"/>
              <a:cs typeface="Arial" pitchFamily="34" charset="0"/>
            </a:rPr>
            <a:t>hoạch</a:t>
          </a:r>
          <a:r>
            <a:rPr lang="en-US" sz="2000" dirty="0">
              <a:latin typeface="Arial" pitchFamily="34" charset="0"/>
              <a:cs typeface="Arial" pitchFamily="34" charset="0"/>
            </a:rPr>
            <a:t> </a:t>
          </a:r>
          <a:r>
            <a:rPr lang="en-US" sz="2000" dirty="0" err="1">
              <a:latin typeface="Arial" pitchFamily="34" charset="0"/>
              <a:cs typeface="Arial" pitchFamily="34" charset="0"/>
            </a:rPr>
            <a:t>cải</a:t>
          </a:r>
          <a:r>
            <a:rPr lang="en-US" sz="2000" dirty="0">
              <a:latin typeface="Arial" pitchFamily="34" charset="0"/>
              <a:cs typeface="Arial" pitchFamily="34" charset="0"/>
            </a:rPr>
            <a:t> </a:t>
          </a:r>
          <a:r>
            <a:rPr lang="en-US" sz="2000" dirty="0" err="1">
              <a:latin typeface="Arial" pitchFamily="34" charset="0"/>
              <a:cs typeface="Arial" pitchFamily="34" charset="0"/>
            </a:rPr>
            <a:t>tiến</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hiệu</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a:t>
          </a:r>
        </a:p>
        <a:p>
          <a:pPr algn="ctr"/>
          <a:r>
            <a:rPr lang="en-US" sz="2000" dirty="0">
              <a:latin typeface="Arial" pitchFamily="34" charset="0"/>
              <a:cs typeface="Arial" pitchFamily="34" charset="0"/>
            </a:rPr>
            <a:t>- </a:t>
          </a:r>
          <a:r>
            <a:rPr lang="en-US" sz="2000" dirty="0" err="1">
              <a:latin typeface="Arial" pitchFamily="34" charset="0"/>
              <a:cs typeface="Arial" pitchFamily="34" charset="0"/>
            </a:rPr>
            <a:t>Khắc</a:t>
          </a:r>
          <a:r>
            <a:rPr lang="en-US" sz="2000" dirty="0">
              <a:latin typeface="Arial" pitchFamily="34" charset="0"/>
              <a:cs typeface="Arial" pitchFamily="34" charset="0"/>
            </a:rPr>
            <a:t> </a:t>
          </a:r>
          <a:r>
            <a:rPr lang="en-US" sz="2000" dirty="0" err="1">
              <a:latin typeface="Arial" pitchFamily="34" charset="0"/>
              <a:cs typeface="Arial" pitchFamily="34" charset="0"/>
            </a:rPr>
            <a:t>phục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kết</a:t>
          </a:r>
          <a:r>
            <a:rPr lang="en-US" sz="2000" dirty="0">
              <a:latin typeface="Arial" pitchFamily="34" charset="0"/>
              <a:cs typeface="Arial" pitchFamily="34" charset="0"/>
            </a:rPr>
            <a:t> </a:t>
          </a:r>
          <a:r>
            <a:rPr lang="en-US" sz="2000" dirty="0" err="1">
              <a:latin typeface="Arial" pitchFamily="34" charset="0"/>
              <a:cs typeface="Arial" pitchFamily="34" charset="0"/>
            </a:rPr>
            <a:t>quả</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đánh</a:t>
          </a:r>
          <a:r>
            <a:rPr lang="en-US" sz="2000" dirty="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Chỉ</a:t>
          </a:r>
          <a:r>
            <a:rPr lang="en-US" sz="2000" dirty="0">
              <a:latin typeface="Arial" pitchFamily="34" charset="0"/>
              <a:cs typeface="Arial" pitchFamily="34" charset="0"/>
            </a:rPr>
            <a:t> </a:t>
          </a:r>
          <a:r>
            <a:rPr lang="en-US" sz="2000" dirty="0" err="1">
              <a:latin typeface="Arial" pitchFamily="34" charset="0"/>
              <a:cs typeface="Arial" pitchFamily="34" charset="0"/>
            </a:rPr>
            <a:t>đạo</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a:t>
          </a:r>
          <a:r>
            <a:rPr lang="en-US" sz="2000" dirty="0" err="1">
              <a:latin typeface="Arial" pitchFamily="34" charset="0"/>
              <a:cs typeface="Arial" pitchFamily="34" charset="0"/>
            </a:rPr>
            <a:t>hoạch</a:t>
          </a:r>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lượng</a:t>
          </a:r>
          <a:r>
            <a:rPr lang="en-US" sz="2000" dirty="0">
              <a:latin typeface="Arial" pitchFamily="34" charset="0"/>
              <a:cs typeface="Arial" pitchFamily="34" charset="0"/>
            </a:rPr>
            <a:t> </a:t>
          </a:r>
          <a:r>
            <a:rPr lang="en-US" sz="2000" dirty="0" err="1">
              <a:latin typeface="Arial" pitchFamily="34" charset="0"/>
              <a:cs typeface="Arial" pitchFamily="34" charset="0"/>
            </a:rPr>
            <a:t>bền</a:t>
          </a:r>
          <a:r>
            <a:rPr lang="en-US" sz="2000" dirty="0">
              <a:latin typeface="Arial" pitchFamily="34" charset="0"/>
              <a:cs typeface="Arial" pitchFamily="34" charset="0"/>
            </a:rPr>
            <a:t> </a:t>
          </a:r>
          <a:r>
            <a:rPr lang="en-US" sz="2000" dirty="0" err="1">
              <a:latin typeface="Arial" pitchFamily="34" charset="0"/>
              <a:cs typeface="Arial" pitchFamily="34" charset="0"/>
            </a:rPr>
            <a:t>vững</a:t>
          </a:r>
          <a:r>
            <a:rPr lang="en-US" sz="2000" dirty="0">
              <a:latin typeface="Arial" pitchFamily="34" charset="0"/>
              <a:cs typeface="Arial" pitchFamily="34" charset="0"/>
            </a:rPr>
            <a:t>; </a:t>
          </a:r>
        </a:p>
        <a:p>
          <a:pPr algn="l"/>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custScaleX="117647"/>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11385" custScaleY="145000" custLinFactNeighborX="4709" custLinFactNeighborY="-125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0263" custScaleY="155904" custLinFactNeighborX="-9382" custLinFactNeighborY="-1702">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27127" custScaleY="1625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2C90172-E853-4E19-B871-D24E53D5EBEE}"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en-US"/>
        </a:p>
      </dgm:t>
    </dgm:pt>
    <dgm:pt modelId="{3B40EBA3-2563-48F0-9624-81B2E466B277}">
      <dgm:prSet phldrT="[Text]" custT="1"/>
      <dgm:spPr/>
      <dgm:t>
        <a:bodyPr/>
        <a:lstStyle/>
        <a:p>
          <a:r>
            <a:rPr lang="en-US" sz="2000" b="1" smtClean="0">
              <a:latin typeface="Arial" pitchFamily="34" charset="0"/>
              <a:cs typeface="Arial" pitchFamily="34" charset="0"/>
            </a:rPr>
            <a:t>Tiêu chuẩn 3. Xây dựng môi trường giáo dục</a:t>
          </a:r>
          <a:endParaRPr lang="en-US" sz="2000" dirty="0">
            <a:latin typeface="Arial" pitchFamily="34" charset="0"/>
            <a:cs typeface="Arial" pitchFamily="34" charset="0"/>
          </a:endParaRPr>
        </a:p>
      </dgm:t>
    </dgm:pt>
    <dgm:pt modelId="{31BB1377-A762-40B1-BC75-17C6DE314BBA}" type="parTrans" cxnId="{2B7D26F3-A7FE-4FD7-9EFC-65DC0574FE72}">
      <dgm:prSet/>
      <dgm:spPr/>
      <dgm:t>
        <a:bodyPr/>
        <a:lstStyle/>
        <a:p>
          <a:endParaRPr lang="en-US" sz="2000">
            <a:solidFill>
              <a:srgbClr val="002060"/>
            </a:solidFill>
            <a:latin typeface="Arial" pitchFamily="34" charset="0"/>
            <a:cs typeface="Arial" pitchFamily="34" charset="0"/>
          </a:endParaRPr>
        </a:p>
      </dgm:t>
    </dgm:pt>
    <dgm:pt modelId="{2405E5FE-62A4-4DBD-96CB-51D48296AA88}" type="sibTrans" cxnId="{2B7D26F3-A7FE-4FD7-9EFC-65DC0574FE72}">
      <dgm:prSet/>
      <dgm:spPr/>
      <dgm:t>
        <a:bodyPr/>
        <a:lstStyle/>
        <a:p>
          <a:endParaRPr lang="en-US" sz="2000">
            <a:solidFill>
              <a:srgbClr val="002060"/>
            </a:solidFill>
            <a:latin typeface="Arial" pitchFamily="34" charset="0"/>
            <a:cs typeface="Arial" pitchFamily="34" charset="0"/>
          </a:endParaRPr>
        </a:p>
      </dgm:t>
    </dgm:pt>
    <dgm:pt modelId="{B173C0A0-BEB8-4A00-A4C6-DFDDDF581637}">
      <dgm:prSet phldrT="[Text]" custT="1"/>
      <dgm:spPr/>
      <dgm:t>
        <a:bodyPr/>
        <a:lstStyle/>
        <a:p>
          <a:r>
            <a:rPr lang="en-US" sz="2000" smtClean="0">
              <a:latin typeface="Arial" pitchFamily="34" charset="0"/>
              <a:cs typeface="Arial" pitchFamily="34" charset="0"/>
            </a:rPr>
            <a:t>Tiêu chí 12. </a:t>
          </a:r>
        </a:p>
        <a:p>
          <a:r>
            <a:rPr lang="en-US" sz="2000" smtClean="0">
              <a:latin typeface="Arial" pitchFamily="34" charset="0"/>
              <a:cs typeface="Arial" pitchFamily="34" charset="0"/>
            </a:rPr>
            <a:t>Xây dựng văn hóa nhà trường </a:t>
          </a:r>
          <a:endParaRPr lang="en-US" sz="2000" dirty="0">
            <a:latin typeface="Arial" pitchFamily="34" charset="0"/>
            <a:cs typeface="Arial" pitchFamily="34" charset="0"/>
          </a:endParaRPr>
        </a:p>
      </dgm:t>
    </dgm:pt>
    <dgm:pt modelId="{5C8A6A01-31A3-4889-9391-B6EE9218E8FA}" type="parTrans" cxnId="{490A8563-6832-42E2-A143-74B1195CACA0}">
      <dgm:prSet/>
      <dgm:spPr/>
      <dgm:t>
        <a:bodyPr/>
        <a:lstStyle/>
        <a:p>
          <a:endParaRPr lang="en-US" sz="2000">
            <a:solidFill>
              <a:srgbClr val="002060"/>
            </a:solidFill>
            <a:latin typeface="Arial" pitchFamily="34" charset="0"/>
            <a:cs typeface="Arial" pitchFamily="34" charset="0"/>
          </a:endParaRPr>
        </a:p>
      </dgm:t>
    </dgm:pt>
    <dgm:pt modelId="{BC5DFB8A-D8BA-4739-8C5E-938DF1D19D21}" type="sibTrans" cxnId="{490A8563-6832-42E2-A143-74B1195CACA0}">
      <dgm:prSet/>
      <dgm:spPr/>
      <dgm:t>
        <a:bodyPr/>
        <a:lstStyle/>
        <a:p>
          <a:endParaRPr lang="en-US" sz="2000">
            <a:solidFill>
              <a:srgbClr val="002060"/>
            </a:solidFill>
            <a:latin typeface="Arial" pitchFamily="34" charset="0"/>
            <a:cs typeface="Arial" pitchFamily="34" charset="0"/>
          </a:endParaRPr>
        </a:p>
      </dgm:t>
    </dgm:pt>
    <dgm:pt modelId="{CA83F245-A2E4-4DB1-AFBF-FAC0EC975645}">
      <dgm:prSet phldrT="[Text]" custT="1"/>
      <dgm:spPr/>
      <dgm:t>
        <a:bodyPr/>
        <a:lstStyle/>
        <a:p>
          <a:r>
            <a:rPr lang="en-US" sz="2000" smtClean="0">
              <a:latin typeface="Arial" pitchFamily="34" charset="0"/>
              <a:cs typeface="Arial" pitchFamily="34" charset="0"/>
            </a:rPr>
            <a:t>Tiêu chí 13.</a:t>
          </a:r>
        </a:p>
        <a:p>
          <a:r>
            <a:rPr lang="en-US" sz="2000" smtClean="0">
              <a:latin typeface="Arial" pitchFamily="34" charset="0"/>
              <a:cs typeface="Arial" pitchFamily="34" charset="0"/>
            </a:rPr>
            <a:t> Thực hiện dân chủ cơ sở trong nhà trường </a:t>
          </a:r>
          <a:endParaRPr lang="en-US" sz="2000" dirty="0">
            <a:latin typeface="Arial" pitchFamily="34" charset="0"/>
            <a:cs typeface="Arial" pitchFamily="34" charset="0"/>
          </a:endParaRPr>
        </a:p>
      </dgm:t>
    </dgm:pt>
    <dgm:pt modelId="{EE0D3A75-69CD-4D87-9870-87A32724B0DA}" type="parTrans" cxnId="{F82CA66A-7DAE-4F2D-88EB-C405A5299286}">
      <dgm:prSet/>
      <dgm:spPr/>
      <dgm:t>
        <a:bodyPr/>
        <a:lstStyle/>
        <a:p>
          <a:endParaRPr lang="en-US" sz="2000">
            <a:solidFill>
              <a:srgbClr val="002060"/>
            </a:solidFill>
            <a:latin typeface="Arial" pitchFamily="34" charset="0"/>
            <a:cs typeface="Arial" pitchFamily="34" charset="0"/>
          </a:endParaRPr>
        </a:p>
      </dgm:t>
    </dgm:pt>
    <dgm:pt modelId="{722FF78E-C7F4-4449-B5A6-7676783D294C}" type="sibTrans" cxnId="{F82CA66A-7DAE-4F2D-88EB-C405A5299286}">
      <dgm:prSet/>
      <dgm:spPr/>
      <dgm:t>
        <a:bodyPr/>
        <a:lstStyle/>
        <a:p>
          <a:endParaRPr lang="en-US" sz="2000">
            <a:solidFill>
              <a:srgbClr val="002060"/>
            </a:solidFill>
            <a:latin typeface="Arial" pitchFamily="34" charset="0"/>
            <a:cs typeface="Arial" pitchFamily="34" charset="0"/>
          </a:endParaRPr>
        </a:p>
      </dgm:t>
    </dgm:pt>
    <dgm:pt modelId="{6908AB24-A00D-4735-8956-A8AB9CC0A558}">
      <dgm:prSet phldrT="[Text]" custT="1"/>
      <dgm:spPr/>
      <dgm:t>
        <a:bodyPr/>
        <a:lstStyle/>
        <a:p>
          <a:r>
            <a:rPr lang="en-US" sz="2000" smtClean="0">
              <a:latin typeface="Arial" pitchFamily="34" charset="0"/>
              <a:cs typeface="Arial" pitchFamily="34" charset="0"/>
            </a:rPr>
            <a:t>Tiêu chí 14. </a:t>
          </a:r>
        </a:p>
        <a:p>
          <a:r>
            <a:rPr lang="en-US" sz="2000" smtClean="0">
              <a:latin typeface="Arial" pitchFamily="34" charset="0"/>
              <a:cs typeface="Arial" pitchFamily="34" charset="0"/>
            </a:rPr>
            <a:t>Xây dựng trường học an toàn, phòng chống bạo lực học đường</a:t>
          </a:r>
          <a:endParaRPr lang="en-US" sz="2000" dirty="0">
            <a:latin typeface="Arial" pitchFamily="34" charset="0"/>
            <a:cs typeface="Arial" pitchFamily="34" charset="0"/>
          </a:endParaRPr>
        </a:p>
      </dgm:t>
    </dgm:pt>
    <dgm:pt modelId="{CD148075-85C5-4A58-8D97-B490AF0A04EC}" type="parTrans" cxnId="{9CDBB06E-6ABB-44DA-AAD6-461ACE586F53}">
      <dgm:prSet/>
      <dgm:spPr/>
      <dgm:t>
        <a:bodyPr/>
        <a:lstStyle/>
        <a:p>
          <a:endParaRPr lang="en-US" sz="2000">
            <a:solidFill>
              <a:srgbClr val="002060"/>
            </a:solidFill>
            <a:latin typeface="Arial" pitchFamily="34" charset="0"/>
            <a:cs typeface="Arial" pitchFamily="34" charset="0"/>
          </a:endParaRPr>
        </a:p>
      </dgm:t>
    </dgm:pt>
    <dgm:pt modelId="{FF15DC11-4210-4705-AC84-992C2009820F}" type="sibTrans" cxnId="{9CDBB06E-6ABB-44DA-AAD6-461ACE586F53}">
      <dgm:prSet/>
      <dgm:spPr/>
      <dgm:t>
        <a:bodyPr/>
        <a:lstStyle/>
        <a:p>
          <a:endParaRPr lang="en-US" sz="2000">
            <a:solidFill>
              <a:srgbClr val="002060"/>
            </a:solidFill>
            <a:latin typeface="Arial" pitchFamily="34" charset="0"/>
            <a:cs typeface="Arial" pitchFamily="34" charset="0"/>
          </a:endParaRPr>
        </a:p>
      </dgm:t>
    </dgm:pt>
    <dgm:pt modelId="{584C3A31-7B97-4BFF-944D-7A434D0D8A13}" type="pres">
      <dgm:prSet presAssocID="{E2C90172-E853-4E19-B871-D24E53D5EBEE}" presName="cycle" presStyleCnt="0">
        <dgm:presLayoutVars>
          <dgm:chMax val="1"/>
          <dgm:dir/>
          <dgm:animLvl val="ctr"/>
          <dgm:resizeHandles val="exact"/>
        </dgm:presLayoutVars>
      </dgm:prSet>
      <dgm:spPr/>
      <dgm:t>
        <a:bodyPr/>
        <a:lstStyle/>
        <a:p>
          <a:endParaRPr lang="en-US"/>
        </a:p>
      </dgm:t>
    </dgm:pt>
    <dgm:pt modelId="{D608DFDB-30AE-496A-BA97-2B04CB08331B}" type="pres">
      <dgm:prSet presAssocID="{3B40EBA3-2563-48F0-9624-81B2E466B277}" presName="centerShape" presStyleLbl="node0" presStyleIdx="0" presStyleCnt="1"/>
      <dgm:spPr/>
      <dgm:t>
        <a:bodyPr/>
        <a:lstStyle/>
        <a:p>
          <a:endParaRPr lang="en-US"/>
        </a:p>
      </dgm:t>
    </dgm:pt>
    <dgm:pt modelId="{34AB695C-8C4B-44EE-91BA-F091C14896D0}" type="pres">
      <dgm:prSet presAssocID="{5C8A6A01-31A3-4889-9391-B6EE9218E8FA}" presName="parTrans" presStyleLbl="bgSibTrans2D1" presStyleIdx="0" presStyleCnt="3" custAng="16712018" custFlipHor="1" custScaleX="34418" custLinFactNeighborX="27404" custLinFactNeighborY="74734"/>
      <dgm:spPr/>
      <dgm:t>
        <a:bodyPr/>
        <a:lstStyle/>
        <a:p>
          <a:endParaRPr lang="en-US"/>
        </a:p>
      </dgm:t>
    </dgm:pt>
    <dgm:pt modelId="{D91181FD-2C8A-4E2D-8B2D-7710CA4C6995}" type="pres">
      <dgm:prSet presAssocID="{B173C0A0-BEB8-4A00-A4C6-DFDDDF581637}" presName="node" presStyleLbl="node1" presStyleIdx="0" presStyleCnt="3" custRadScaleRad="104543" custRadScaleInc="2493">
        <dgm:presLayoutVars>
          <dgm:bulletEnabled val="1"/>
        </dgm:presLayoutVars>
      </dgm:prSet>
      <dgm:spPr/>
      <dgm:t>
        <a:bodyPr/>
        <a:lstStyle/>
        <a:p>
          <a:endParaRPr lang="en-US"/>
        </a:p>
      </dgm:t>
    </dgm:pt>
    <dgm:pt modelId="{440A2356-D6C4-462A-B536-0982E0311020}" type="pres">
      <dgm:prSet presAssocID="{EE0D3A75-69CD-4D87-9870-87A32724B0DA}" presName="parTrans" presStyleLbl="bgSibTrans2D1" presStyleIdx="1" presStyleCnt="3" custAng="10837836" custScaleX="43989" custLinFactNeighborX="1122" custLinFactNeighborY="82547"/>
      <dgm:spPr/>
      <dgm:t>
        <a:bodyPr/>
        <a:lstStyle/>
        <a:p>
          <a:endParaRPr lang="en-US"/>
        </a:p>
      </dgm:t>
    </dgm:pt>
    <dgm:pt modelId="{850991CB-54CF-4F88-8846-E846B35F42A9}" type="pres">
      <dgm:prSet presAssocID="{CA83F245-A2E4-4DB1-AFBF-FAC0EC975645}" presName="node" presStyleLbl="node1" presStyleIdx="1" presStyleCnt="3" custRadScaleRad="98354" custRadScaleInc="-1051">
        <dgm:presLayoutVars>
          <dgm:bulletEnabled val="1"/>
        </dgm:presLayoutVars>
      </dgm:prSet>
      <dgm:spPr/>
      <dgm:t>
        <a:bodyPr/>
        <a:lstStyle/>
        <a:p>
          <a:endParaRPr lang="en-US"/>
        </a:p>
      </dgm:t>
    </dgm:pt>
    <dgm:pt modelId="{406A4D35-D03D-4BDB-9CD9-1770B4E41E43}" type="pres">
      <dgm:prSet presAssocID="{CD148075-85C5-4A58-8D97-B490AF0A04EC}" presName="parTrans" presStyleLbl="bgSibTrans2D1" presStyleIdx="2" presStyleCnt="3" custAng="10467294" custScaleX="43807" custLinFactNeighborX="-26347" custLinFactNeighborY="57675"/>
      <dgm:spPr/>
      <dgm:t>
        <a:bodyPr/>
        <a:lstStyle/>
        <a:p>
          <a:endParaRPr lang="en-US"/>
        </a:p>
      </dgm:t>
    </dgm:pt>
    <dgm:pt modelId="{2194D624-5C21-4B50-968B-03068167704A}" type="pres">
      <dgm:prSet presAssocID="{6908AB24-A00D-4735-8956-A8AB9CC0A558}" presName="node" presStyleLbl="node1" presStyleIdx="2" presStyleCnt="3" custScaleX="87977" custScaleY="84840" custRadScaleRad="106358" custRadScaleInc="145">
        <dgm:presLayoutVars>
          <dgm:bulletEnabled val="1"/>
        </dgm:presLayoutVars>
      </dgm:prSet>
      <dgm:spPr/>
      <dgm:t>
        <a:bodyPr/>
        <a:lstStyle/>
        <a:p>
          <a:endParaRPr lang="en-US"/>
        </a:p>
      </dgm:t>
    </dgm:pt>
  </dgm:ptLst>
  <dgm:cxnLst>
    <dgm:cxn modelId="{12EDF23C-BAE1-4708-A68F-773A234DA757}" type="presOf" srcId="{CA83F245-A2E4-4DB1-AFBF-FAC0EC975645}" destId="{850991CB-54CF-4F88-8846-E846B35F42A9}" srcOrd="0" destOrd="0" presId="urn:microsoft.com/office/officeart/2005/8/layout/radial4"/>
    <dgm:cxn modelId="{88057466-1773-444D-A76B-F4038EF17D77}" type="presOf" srcId="{B173C0A0-BEB8-4A00-A4C6-DFDDDF581637}" destId="{D91181FD-2C8A-4E2D-8B2D-7710CA4C6995}" srcOrd="0" destOrd="0" presId="urn:microsoft.com/office/officeart/2005/8/layout/radial4"/>
    <dgm:cxn modelId="{BCEB5189-5ADD-4A45-8EE1-7D0970772C23}" type="presOf" srcId="{E2C90172-E853-4E19-B871-D24E53D5EBEE}" destId="{584C3A31-7B97-4BFF-944D-7A434D0D8A13}" srcOrd="0" destOrd="0" presId="urn:microsoft.com/office/officeart/2005/8/layout/radial4"/>
    <dgm:cxn modelId="{490A8563-6832-42E2-A143-74B1195CACA0}" srcId="{3B40EBA3-2563-48F0-9624-81B2E466B277}" destId="{B173C0A0-BEB8-4A00-A4C6-DFDDDF581637}" srcOrd="0" destOrd="0" parTransId="{5C8A6A01-31A3-4889-9391-B6EE9218E8FA}" sibTransId="{BC5DFB8A-D8BA-4739-8C5E-938DF1D19D21}"/>
    <dgm:cxn modelId="{86BEF4CE-475B-48E7-95F6-8D609AFA1F01}" type="presOf" srcId="{3B40EBA3-2563-48F0-9624-81B2E466B277}" destId="{D608DFDB-30AE-496A-BA97-2B04CB08331B}" srcOrd="0" destOrd="0" presId="urn:microsoft.com/office/officeart/2005/8/layout/radial4"/>
    <dgm:cxn modelId="{9CDBB06E-6ABB-44DA-AAD6-461ACE586F53}" srcId="{3B40EBA3-2563-48F0-9624-81B2E466B277}" destId="{6908AB24-A00D-4735-8956-A8AB9CC0A558}" srcOrd="2" destOrd="0" parTransId="{CD148075-85C5-4A58-8D97-B490AF0A04EC}" sibTransId="{FF15DC11-4210-4705-AC84-992C2009820F}"/>
    <dgm:cxn modelId="{F82CA66A-7DAE-4F2D-88EB-C405A5299286}" srcId="{3B40EBA3-2563-48F0-9624-81B2E466B277}" destId="{CA83F245-A2E4-4DB1-AFBF-FAC0EC975645}" srcOrd="1" destOrd="0" parTransId="{EE0D3A75-69CD-4D87-9870-87A32724B0DA}" sibTransId="{722FF78E-C7F4-4449-B5A6-7676783D294C}"/>
    <dgm:cxn modelId="{22C5A4EE-FD47-4FF3-9C6E-C5E5A47B8B01}" type="presOf" srcId="{CD148075-85C5-4A58-8D97-B490AF0A04EC}" destId="{406A4D35-D03D-4BDB-9CD9-1770B4E41E43}" srcOrd="0" destOrd="0" presId="urn:microsoft.com/office/officeart/2005/8/layout/radial4"/>
    <dgm:cxn modelId="{D1145CDD-C6ED-464D-8086-832CD98FBDDA}" type="presOf" srcId="{5C8A6A01-31A3-4889-9391-B6EE9218E8FA}" destId="{34AB695C-8C4B-44EE-91BA-F091C14896D0}" srcOrd="0" destOrd="0" presId="urn:microsoft.com/office/officeart/2005/8/layout/radial4"/>
    <dgm:cxn modelId="{38174575-3DE0-4FA2-B1E8-B2C864420B24}" type="presOf" srcId="{6908AB24-A00D-4735-8956-A8AB9CC0A558}" destId="{2194D624-5C21-4B50-968B-03068167704A}" srcOrd="0" destOrd="0" presId="urn:microsoft.com/office/officeart/2005/8/layout/radial4"/>
    <dgm:cxn modelId="{2B7D26F3-A7FE-4FD7-9EFC-65DC0574FE72}" srcId="{E2C90172-E853-4E19-B871-D24E53D5EBEE}" destId="{3B40EBA3-2563-48F0-9624-81B2E466B277}" srcOrd="0" destOrd="0" parTransId="{31BB1377-A762-40B1-BC75-17C6DE314BBA}" sibTransId="{2405E5FE-62A4-4DBD-96CB-51D48296AA88}"/>
    <dgm:cxn modelId="{9BB5DC39-B896-4343-9ABD-A104D9C4781F}" type="presOf" srcId="{EE0D3A75-69CD-4D87-9870-87A32724B0DA}" destId="{440A2356-D6C4-462A-B536-0982E0311020}" srcOrd="0" destOrd="0" presId="urn:microsoft.com/office/officeart/2005/8/layout/radial4"/>
    <dgm:cxn modelId="{93039B13-B523-49A5-8074-FF0E17043841}" type="presParOf" srcId="{584C3A31-7B97-4BFF-944D-7A434D0D8A13}" destId="{D608DFDB-30AE-496A-BA97-2B04CB08331B}" srcOrd="0" destOrd="0" presId="urn:microsoft.com/office/officeart/2005/8/layout/radial4"/>
    <dgm:cxn modelId="{AF2ACAC3-426C-41FB-A2E6-9298D4245235}" type="presParOf" srcId="{584C3A31-7B97-4BFF-944D-7A434D0D8A13}" destId="{34AB695C-8C4B-44EE-91BA-F091C14896D0}" srcOrd="1" destOrd="0" presId="urn:microsoft.com/office/officeart/2005/8/layout/radial4"/>
    <dgm:cxn modelId="{C96E4B14-85DD-4A6C-859E-818C1AF7DC41}" type="presParOf" srcId="{584C3A31-7B97-4BFF-944D-7A434D0D8A13}" destId="{D91181FD-2C8A-4E2D-8B2D-7710CA4C6995}" srcOrd="2" destOrd="0" presId="urn:microsoft.com/office/officeart/2005/8/layout/radial4"/>
    <dgm:cxn modelId="{C5F59FAB-20A2-4AA2-B944-A4F6BFC90E29}" type="presParOf" srcId="{584C3A31-7B97-4BFF-944D-7A434D0D8A13}" destId="{440A2356-D6C4-462A-B536-0982E0311020}" srcOrd="3" destOrd="0" presId="urn:microsoft.com/office/officeart/2005/8/layout/radial4"/>
    <dgm:cxn modelId="{769AB491-4E8F-4761-9481-A1BFA6D53236}" type="presParOf" srcId="{584C3A31-7B97-4BFF-944D-7A434D0D8A13}" destId="{850991CB-54CF-4F88-8846-E846B35F42A9}" srcOrd="4" destOrd="0" presId="urn:microsoft.com/office/officeart/2005/8/layout/radial4"/>
    <dgm:cxn modelId="{133791DB-AA26-4EB9-884C-4157F59A1666}" type="presParOf" srcId="{584C3A31-7B97-4BFF-944D-7A434D0D8A13}" destId="{406A4D35-D03D-4BDB-9CD9-1770B4E41E43}" srcOrd="5" destOrd="0" presId="urn:microsoft.com/office/officeart/2005/8/layout/radial4"/>
    <dgm:cxn modelId="{921F613E-9BEF-4D4F-98C9-CD0B9F6181AC}" type="presParOf" srcId="{584C3A31-7B97-4BFF-944D-7A434D0D8A13}" destId="{2194D624-5C21-4B50-968B-03068167704A}"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5" csCatId="colorful" phldr="1"/>
      <dgm:spPr/>
    </dgm:pt>
    <dgm:pt modelId="{6747D863-6317-46FE-8BE7-CB210DF54B7A}">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a:t>
          </a:r>
          <a:r>
            <a:rPr lang="en-US" sz="2000" b="1" dirty="0">
              <a:solidFill>
                <a:srgbClr val="002060"/>
              </a:solidFill>
              <a:latin typeface="Arial" pitchFamily="34" charset="0"/>
              <a:cs typeface="Arial" pitchFamily="34" charset="0"/>
            </a:rPr>
            <a:t>ĐẠT</a:t>
          </a:r>
        </a:p>
        <a:p>
          <a:pPr algn="just"/>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just"/>
          <a:r>
            <a:rPr lang="en-US" sz="2000" dirty="0">
              <a:latin typeface="Arial" pitchFamily="34" charset="0"/>
              <a:cs typeface="Arial" pitchFamily="34" charset="0"/>
            </a:rPr>
            <a:t>- X</a:t>
          </a:r>
          <a:r>
            <a:rPr lang="nb-NO" sz="2000" dirty="0">
              <a:latin typeface="Arial" pitchFamily="34" charset="0"/>
              <a:cs typeface="Arial" pitchFamily="34" charset="0"/>
            </a:rPr>
            <a:t>ây dựng và thực hiện nội quy, quy tắc ứng xử trong NT</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a:t>
          </a:r>
          <a:r>
            <a:rPr lang="en-US" sz="2000" b="1" dirty="0">
              <a:solidFill>
                <a:srgbClr val="002060"/>
              </a:solidFill>
              <a:latin typeface="Arial" pitchFamily="34" charset="0"/>
              <a:cs typeface="Arial" pitchFamily="34" charset="0"/>
            </a:rPr>
            <a:t>KHÁ</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điển</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tiên</a:t>
          </a:r>
          <a:r>
            <a:rPr lang="en-US" sz="2000" dirty="0">
              <a:latin typeface="Arial" pitchFamily="34" charset="0"/>
              <a:cs typeface="Arial" pitchFamily="34" charset="0"/>
            </a:rPr>
            <a:t> </a:t>
          </a:r>
          <a:r>
            <a:rPr lang="en-US" sz="2000" dirty="0" err="1">
              <a:latin typeface="Arial" pitchFamily="34" charset="0"/>
              <a:cs typeface="Arial" pitchFamily="34" charset="0"/>
            </a:rPr>
            <a:t>tiến</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tắc</a:t>
          </a:r>
          <a:r>
            <a:rPr lang="en-US" sz="2000" dirty="0">
              <a:latin typeface="Arial" pitchFamily="34" charset="0"/>
              <a:cs typeface="Arial" pitchFamily="34" charset="0"/>
            </a:rPr>
            <a:t> </a:t>
          </a:r>
          <a:r>
            <a:rPr lang="en-US" sz="2000" dirty="0" err="1">
              <a:latin typeface="Arial" pitchFamily="34" charset="0"/>
              <a:cs typeface="Arial" pitchFamily="34" charset="0"/>
            </a:rPr>
            <a:t>văn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xử</a:t>
          </a:r>
          <a:r>
            <a:rPr lang="en-US" sz="2000" dirty="0">
              <a:latin typeface="Arial" pitchFamily="34" charset="0"/>
              <a:cs typeface="Arial" pitchFamily="34" charset="0"/>
            </a:rPr>
            <a:t>; </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ngăn</a:t>
          </a:r>
          <a:r>
            <a:rPr lang="en-US" sz="2000" dirty="0">
              <a:latin typeface="Arial" pitchFamily="34" charset="0"/>
              <a:cs typeface="Arial" pitchFamily="34" charset="0"/>
            </a:rPr>
            <a:t> </a:t>
          </a:r>
          <a:r>
            <a:rPr lang="en-US" sz="2000" dirty="0" err="1">
              <a:latin typeface="Arial" pitchFamily="34" charset="0"/>
              <a:cs typeface="Arial" pitchFamily="34" charset="0"/>
            </a:rPr>
            <a:t>chặn</a:t>
          </a:r>
          <a:r>
            <a:rPr lang="en-US" sz="2000" dirty="0">
              <a:latin typeface="Arial" pitchFamily="34" charset="0"/>
              <a:cs typeface="Arial" pitchFamily="34" charset="0"/>
            </a:rPr>
            <a:t>, </a:t>
          </a:r>
          <a:r>
            <a:rPr lang="en-US" sz="2000" dirty="0" err="1">
              <a:latin typeface="Arial" pitchFamily="34" charset="0"/>
              <a:cs typeface="Arial" pitchFamily="34" charset="0"/>
            </a:rPr>
            <a:t>xử</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kịp</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vi </a:t>
          </a:r>
          <a:r>
            <a:rPr lang="en-US" sz="2000" dirty="0" err="1">
              <a:latin typeface="Arial" pitchFamily="34" charset="0"/>
              <a:cs typeface="Arial" pitchFamily="34" charset="0"/>
            </a:rPr>
            <a:t>phạm</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l"/>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văn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lành</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NT</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p>
        <a:p>
          <a:pPr algn="l"/>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đồng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custLinFactNeighborX="-344" custLinFactNeighborY="-500"/>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99249" custScaleY="137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14525" custScaleY="1550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07268" custScaleY="140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4" csCatId="colorful" phldr="1"/>
      <dgm:spPr/>
    </dgm:pt>
    <dgm:pt modelId="{6747D863-6317-46FE-8BE7-CB210DF54B7A}">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a:t>
          </a:r>
          <a:r>
            <a:rPr lang="en-US" sz="2000" b="1" dirty="0">
              <a:solidFill>
                <a:srgbClr val="002060"/>
              </a:solidFill>
              <a:latin typeface="Arial" pitchFamily="34" charset="0"/>
              <a:cs typeface="Arial" pitchFamily="34" charset="0"/>
            </a:rPr>
            <a:t>ĐẠT</a:t>
          </a:r>
        </a:p>
        <a:p>
          <a:pPr algn="just"/>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đúng</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a:t>
          </a:r>
        </a:p>
        <a:p>
          <a:pPr algn="just"/>
          <a:r>
            <a:rPr lang="en-US" sz="2000" dirty="0">
              <a:latin typeface="Arial" pitchFamily="34" charset="0"/>
              <a:cs typeface="Arial" pitchFamily="34" charset="0"/>
            </a:rPr>
            <a:t>- XD &amp;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chế</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ở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quy</a:t>
          </a:r>
          <a:r>
            <a:rPr lang="en-US" sz="2000" dirty="0">
              <a:latin typeface="Arial" pitchFamily="34" charset="0"/>
              <a:cs typeface="Arial" pitchFamily="34" charset="0"/>
            </a:rPr>
            <a:t> </a:t>
          </a:r>
          <a:r>
            <a:rPr lang="en-US" sz="2000" dirty="0" err="1">
              <a:latin typeface="Arial" pitchFamily="34" charset="0"/>
              <a:cs typeface="Arial" pitchFamily="34" charset="0"/>
            </a:rPr>
            <a:t>định</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just"/>
          <a:r>
            <a:rPr lang="en-US" sz="2000" b="1" dirty="0" smtClean="0">
              <a:solidFill>
                <a:srgbClr val="002060"/>
              </a:solidFill>
              <a:latin typeface="Arial" pitchFamily="34" charset="0"/>
              <a:cs typeface="Arial" pitchFamily="34" charset="0"/>
            </a:rPr>
            <a:t>    MỨC </a:t>
          </a:r>
          <a:r>
            <a:rPr lang="en-US" sz="2000" b="1" dirty="0">
              <a:solidFill>
                <a:srgbClr val="002060"/>
              </a:solidFill>
              <a:latin typeface="Arial" pitchFamily="34" charset="0"/>
              <a:cs typeface="Arial" pitchFamily="34" charset="0"/>
            </a:rPr>
            <a:t>KHÁ</a:t>
          </a:r>
        </a:p>
        <a:p>
          <a:pPr algn="just"/>
          <a:r>
            <a:rPr lang="en-US" sz="2000" dirty="0">
              <a:latin typeface="Arial" pitchFamily="34" charset="0"/>
              <a:cs typeface="Arial" pitchFamily="34" charset="0"/>
            </a:rPr>
            <a:t>- KK </a:t>
          </a:r>
          <a:r>
            <a:rPr lang="en-US" sz="2000" dirty="0" err="1">
              <a:latin typeface="Arial" pitchFamily="34" charset="0"/>
              <a:cs typeface="Arial" pitchFamily="34" charset="0"/>
            </a:rPr>
            <a:t>mọi</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viên</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XD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QCDC; </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Bảo</a:t>
          </a:r>
          <a:r>
            <a:rPr lang="en-US" sz="2000" dirty="0">
              <a:latin typeface="Arial" pitchFamily="34" charset="0"/>
              <a:cs typeface="Arial" pitchFamily="34" charset="0"/>
            </a:rPr>
            <a:t> </a:t>
          </a:r>
          <a:r>
            <a:rPr lang="en-US" sz="2000" dirty="0" err="1">
              <a:latin typeface="Arial" pitchFamily="34" charset="0"/>
              <a:cs typeface="Arial" pitchFamily="34" charset="0"/>
            </a:rPr>
            <a:t>vệ</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cá</a:t>
          </a:r>
          <a:r>
            <a:rPr lang="en-US" sz="2000" dirty="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khai</a:t>
          </a:r>
          <a:r>
            <a:rPr lang="en-US" sz="2000" dirty="0">
              <a:latin typeface="Arial" pitchFamily="34" charset="0"/>
              <a:cs typeface="Arial" pitchFamily="34" charset="0"/>
            </a:rPr>
            <a:t> </a:t>
          </a:r>
          <a:r>
            <a:rPr lang="en-US" sz="2000" dirty="0" err="1">
              <a:latin typeface="Arial" pitchFamily="34" charset="0"/>
              <a:cs typeface="Arial" pitchFamily="34" charset="0"/>
            </a:rPr>
            <a:t>bày</a:t>
          </a:r>
          <a:r>
            <a:rPr lang="en-US" sz="2000" dirty="0">
              <a:latin typeface="Arial" pitchFamily="34" charset="0"/>
              <a:cs typeface="Arial" pitchFamily="34" charset="0"/>
            </a:rPr>
            <a:t> </a:t>
          </a:r>
          <a:r>
            <a:rPr lang="en-US" sz="2000" dirty="0" err="1">
              <a:latin typeface="Arial" pitchFamily="34" charset="0"/>
              <a:cs typeface="Arial" pitchFamily="34" charset="0"/>
            </a:rPr>
            <a:t>tỏ</a:t>
          </a:r>
          <a:r>
            <a:rPr lang="en-US" sz="2000" dirty="0">
              <a:latin typeface="Arial" pitchFamily="34" charset="0"/>
              <a:cs typeface="Arial" pitchFamily="34" charset="0"/>
            </a:rPr>
            <a:t> ý </a:t>
          </a:r>
          <a:r>
            <a:rPr lang="en-US" sz="2000" dirty="0" err="1">
              <a:latin typeface="Arial" pitchFamily="34" charset="0"/>
              <a:cs typeface="Arial" pitchFamily="34" charset="0"/>
            </a:rPr>
            <a:t>kiến</a:t>
          </a:r>
          <a:r>
            <a:rPr lang="en-US" sz="2000" dirty="0">
              <a:latin typeface="Arial" pitchFamily="34" charset="0"/>
              <a:cs typeface="Arial" pitchFamily="34" charset="0"/>
            </a:rPr>
            <a:t>;</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ngăn</a:t>
          </a:r>
          <a:r>
            <a:rPr lang="en-US" sz="2000" dirty="0">
              <a:latin typeface="Arial" pitchFamily="34" charset="0"/>
              <a:cs typeface="Arial" pitchFamily="34" charset="0"/>
            </a:rPr>
            <a:t> </a:t>
          </a:r>
          <a:r>
            <a:rPr lang="en-US" sz="2000" dirty="0" err="1">
              <a:latin typeface="Arial" pitchFamily="34" charset="0"/>
              <a:cs typeface="Arial" pitchFamily="34" charset="0"/>
            </a:rPr>
            <a:t>chặn</a:t>
          </a:r>
          <a:r>
            <a:rPr lang="en-US" sz="2000" dirty="0">
              <a:latin typeface="Arial" pitchFamily="34" charset="0"/>
              <a:cs typeface="Arial" pitchFamily="34" charset="0"/>
            </a:rPr>
            <a:t>, </a:t>
          </a:r>
          <a:r>
            <a:rPr lang="en-US" sz="2000" dirty="0" err="1">
              <a:latin typeface="Arial" pitchFamily="34" charset="0"/>
              <a:cs typeface="Arial" pitchFamily="34" charset="0"/>
            </a:rPr>
            <a:t>xử</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kịp</a:t>
          </a:r>
          <a:r>
            <a:rPr lang="en-US" sz="2000" dirty="0">
              <a:latin typeface="Arial" pitchFamily="34" charset="0"/>
              <a:cs typeface="Arial" pitchFamily="34" charset="0"/>
            </a:rPr>
            <a:t> </a:t>
          </a:r>
          <a:r>
            <a:rPr lang="en-US" sz="2000" dirty="0" err="1">
              <a:latin typeface="Arial" pitchFamily="34" charset="0"/>
              <a:cs typeface="Arial" pitchFamily="34" charset="0"/>
            </a:rPr>
            <a:t>thời</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vi </a:t>
          </a:r>
          <a:r>
            <a:rPr lang="en-US" sz="2000" dirty="0" err="1">
              <a:latin typeface="Arial" pitchFamily="34" charset="0"/>
              <a:cs typeface="Arial" pitchFamily="34" charset="0"/>
            </a:rPr>
            <a:t>phạm</a:t>
          </a:r>
          <a:r>
            <a:rPr lang="en-US" sz="2000" dirty="0">
              <a:latin typeface="Arial" pitchFamily="34" charset="0"/>
              <a:cs typeface="Arial" pitchFamily="34" charset="0"/>
            </a:rPr>
            <a:t> QCDC</a:t>
          </a: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l"/>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lập</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endParaRPr lang="en-US" sz="2000" dirty="0">
            <a:latin typeface="Arial" pitchFamily="34" charset="0"/>
            <a:cs typeface="Arial" pitchFamily="34" charset="0"/>
          </a:endParaRPr>
        </a:p>
        <a:p>
          <a:pPr algn="l"/>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cán</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quản</a:t>
          </a:r>
          <a:r>
            <a:rPr lang="en-US" sz="2000" dirty="0">
              <a:latin typeface="Arial" pitchFamily="34" charset="0"/>
              <a:cs typeface="Arial" pitchFamily="34" charset="0"/>
            </a:rPr>
            <a:t> </a:t>
          </a:r>
          <a:r>
            <a:rPr lang="en-US" sz="2000" dirty="0" err="1">
              <a:latin typeface="Arial" pitchFamily="34" charset="0"/>
              <a:cs typeface="Arial" pitchFamily="34" charset="0"/>
            </a:rPr>
            <a:t>lý</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giáo</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smtClean="0">
              <a:latin typeface="Arial" pitchFamily="34" charset="0"/>
              <a:cs typeface="Arial" pitchFamily="34" charset="0"/>
            </a:rPr>
            <a:t>mầm</a:t>
          </a:r>
          <a:r>
            <a:rPr lang="en-US" sz="2000" dirty="0" smtClean="0">
              <a:latin typeface="Arial" pitchFamily="34" charset="0"/>
              <a:cs typeface="Arial" pitchFamily="34" charset="0"/>
            </a:rPr>
            <a:t> non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a:t>
          </a: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02718" custScaleY="167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97187" custScaleY="1925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04946" custScaleY="185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1#7" csCatId="colorful" phldr="1"/>
      <dgm:spPr/>
    </dgm:pt>
    <dgm:pt modelId="{6747D863-6317-46FE-8BE7-CB210DF54B7A}">
      <dgm:prSet phldrT="[Text]" custT="1"/>
      <dgm:spPr/>
      <dgm:t>
        <a:bodyPr/>
        <a:lstStyle/>
        <a:p>
          <a:pPr algn="just"/>
          <a:r>
            <a:rPr lang="en-US" sz="1800" b="1" dirty="0" smtClean="0">
              <a:latin typeface="Arial" pitchFamily="34" charset="0"/>
              <a:cs typeface="Arial" pitchFamily="34" charset="0"/>
            </a:rPr>
            <a:t>        MỨC ĐẠT</a:t>
          </a:r>
        </a:p>
        <a:p>
          <a:pPr algn="just"/>
          <a:r>
            <a:rPr lang="en-US" sz="1800" b="0" dirty="0" err="1" smtClean="0">
              <a:latin typeface="Arial" pitchFamily="34" charset="0"/>
              <a:cs typeface="Arial" pitchFamily="34" charset="0"/>
            </a:rPr>
            <a:t>Thực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hiện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đúng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quy</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định</a:t>
          </a:r>
          <a:r>
            <a:rPr lang="en-US" sz="1800" b="0" dirty="0" smtClean="0">
              <a:latin typeface="Arial" pitchFamily="34" charset="0"/>
              <a:cs typeface="Arial" pitchFamily="34" charset="0"/>
            </a:rPr>
            <a:t>:</a:t>
          </a:r>
        </a:p>
        <a:p>
          <a:pPr algn="just"/>
          <a:r>
            <a:rPr lang="en-US" sz="1800" b="0" dirty="0" smtClean="0">
              <a:latin typeface="Arial" pitchFamily="34" charset="0"/>
              <a:cs typeface="Arial" pitchFamily="34" charset="0"/>
            </a:rPr>
            <a:t>- XD &amp; </a:t>
          </a:r>
          <a:r>
            <a:rPr lang="en-US" sz="1800" b="0" dirty="0" err="1" smtClean="0">
              <a:latin typeface="Arial" pitchFamily="34" charset="0"/>
              <a:cs typeface="Arial" pitchFamily="34" charset="0"/>
            </a:rPr>
            <a:t>thực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hiện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quy</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định</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của</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nhà</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trường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về</a:t>
          </a:r>
          <a:r>
            <a:rPr lang="en-US" sz="1800" b="0" dirty="0" smtClean="0">
              <a:latin typeface="Arial" pitchFamily="34" charset="0"/>
              <a:cs typeface="Arial" pitchFamily="34" charset="0"/>
            </a:rPr>
            <a:t>  TH an </a:t>
          </a:r>
          <a:r>
            <a:rPr lang="en-US" sz="1800" b="0" dirty="0" err="1" smtClean="0">
              <a:latin typeface="Arial" pitchFamily="34" charset="0"/>
              <a:cs typeface="Arial" pitchFamily="34" charset="0"/>
            </a:rPr>
            <a:t>toàn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phòng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chống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bạo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lực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học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đường</a:t>
          </a:r>
          <a:r>
            <a:rPr lang="en-US" sz="1800" b="0" dirty="0" smtClean="0">
              <a:latin typeface="Arial" pitchFamily="34" charset="0"/>
              <a:cs typeface="Arial" pitchFamily="34" charset="0"/>
            </a:rPr>
            <a:t> </a:t>
          </a:r>
          <a:endParaRPr lang="en-US" sz="1800" b="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1800" b="0">
            <a:solidFill>
              <a:schemeClr val="tx1"/>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1800" b="0">
            <a:solidFill>
              <a:schemeClr val="tx1"/>
            </a:solidFill>
            <a:latin typeface="Arial" pitchFamily="34" charset="0"/>
            <a:cs typeface="Arial" pitchFamily="34" charset="0"/>
          </a:endParaRPr>
        </a:p>
      </dgm:t>
    </dgm:pt>
    <dgm:pt modelId="{8B0EC618-DAC5-4348-B237-548B1145CAB8}">
      <dgm:prSet phldrT="[Text]" custT="1"/>
      <dgm:spPr/>
      <dgm:t>
        <a:bodyPr/>
        <a:lstStyle/>
        <a:p>
          <a:pPr algn="just"/>
          <a:endParaRPr lang="en-US" sz="2000" b="0" dirty="0" smtClean="0">
            <a:latin typeface="Arial" pitchFamily="34" charset="0"/>
            <a:cs typeface="Arial" pitchFamily="34" charset="0"/>
          </a:endParaRPr>
        </a:p>
        <a:p>
          <a:pPr algn="just"/>
          <a:r>
            <a:rPr lang="en-US" sz="1800" b="1" dirty="0" smtClean="0">
              <a:latin typeface="Arial" pitchFamily="34" charset="0"/>
              <a:cs typeface="Arial" pitchFamily="34" charset="0"/>
            </a:rPr>
            <a:t>            MỨC KHÁ</a:t>
          </a:r>
        </a:p>
        <a:p>
          <a:pPr algn="just"/>
          <a:r>
            <a:rPr lang="en-US" sz="1800" b="0" dirty="0" smtClean="0">
              <a:latin typeface="Arial" pitchFamily="34" charset="0"/>
              <a:cs typeface="Arial" pitchFamily="34" charset="0"/>
            </a:rPr>
            <a:t>- KK </a:t>
          </a:r>
          <a:r>
            <a:rPr lang="en-US" sz="1800" b="0" dirty="0" err="1" smtClean="0">
              <a:latin typeface="Arial" pitchFamily="34" charset="0"/>
              <a:cs typeface="Arial" pitchFamily="34" charset="0"/>
            </a:rPr>
            <a:t>mọi</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thành</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viên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tham</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gia</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xây</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dựng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trường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học</a:t>
          </a:r>
          <a:r>
            <a:rPr lang="en-US" sz="1800" b="0" dirty="0" smtClean="0">
              <a:latin typeface="Arial" pitchFamily="34" charset="0"/>
              <a:cs typeface="Arial" pitchFamily="34" charset="0"/>
            </a:rPr>
            <a:t> an </a:t>
          </a:r>
          <a:r>
            <a:rPr lang="en-US" sz="1800" b="0" dirty="0" err="1" smtClean="0">
              <a:latin typeface="Arial" pitchFamily="34" charset="0"/>
              <a:cs typeface="Arial" pitchFamily="34" charset="0"/>
            </a:rPr>
            <a:t>toàn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phòng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chống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bạo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lực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học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đường</a:t>
          </a:r>
          <a:r>
            <a:rPr lang="en-US" sz="1800" b="0" dirty="0" smtClean="0">
              <a:latin typeface="Arial" pitchFamily="34" charset="0"/>
              <a:cs typeface="Arial" pitchFamily="34" charset="0"/>
            </a:rPr>
            <a:t>; </a:t>
          </a:r>
        </a:p>
        <a:p>
          <a:pPr algn="just"/>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Phát</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hiện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ngăn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chặn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xử</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lý</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kịp</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thời</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các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trường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hợp</a:t>
          </a:r>
          <a:r>
            <a:rPr lang="en-US" sz="1800" b="0" dirty="0" smtClean="0">
              <a:latin typeface="Arial" pitchFamily="34" charset="0"/>
              <a:cs typeface="Arial" pitchFamily="34" charset="0"/>
            </a:rPr>
            <a:t> vi </a:t>
          </a:r>
          <a:r>
            <a:rPr lang="en-US" sz="1800" b="0" dirty="0" err="1" smtClean="0">
              <a:latin typeface="Arial" pitchFamily="34" charset="0"/>
              <a:cs typeface="Arial" pitchFamily="34" charset="0"/>
            </a:rPr>
            <a:t>phạm</a:t>
          </a:r>
          <a:r>
            <a:rPr lang="en-US" sz="1800" b="0" dirty="0" smtClean="0">
              <a:latin typeface="Arial" pitchFamily="34" charset="0"/>
              <a:cs typeface="Arial" pitchFamily="34" charset="0"/>
            </a:rPr>
            <a:t>;</a:t>
          </a:r>
        </a:p>
        <a:p>
          <a:pPr algn="just"/>
          <a:endParaRPr lang="en-US" sz="1800" b="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1800" b="0">
            <a:solidFill>
              <a:schemeClr val="tx1"/>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1800" b="0">
            <a:solidFill>
              <a:schemeClr val="tx1"/>
            </a:solidFill>
            <a:latin typeface="Arial" pitchFamily="34" charset="0"/>
            <a:cs typeface="Arial" pitchFamily="34" charset="0"/>
          </a:endParaRPr>
        </a:p>
      </dgm:t>
    </dgm:pt>
    <dgm:pt modelId="{F97F9165-05CA-4621-8AD6-22695A115968}">
      <dgm:prSet phldrT="[Text]" custT="1"/>
      <dgm:spPr/>
      <dgm:t>
        <a:bodyPr/>
        <a:lstStyle/>
        <a:p>
          <a:pPr algn="just"/>
          <a:r>
            <a:rPr lang="en-US" sz="1800" b="1" dirty="0" smtClean="0">
              <a:latin typeface="Arial" pitchFamily="34" charset="0"/>
              <a:cs typeface="Arial" pitchFamily="34" charset="0"/>
            </a:rPr>
            <a:t>         MỨC TỐT</a:t>
          </a:r>
        </a:p>
        <a:p>
          <a:pPr algn="just"/>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Tạo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lập</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được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mô</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hình</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trường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học</a:t>
          </a:r>
          <a:r>
            <a:rPr lang="en-US" sz="1800" b="0" dirty="0" smtClean="0">
              <a:latin typeface="Arial" pitchFamily="34" charset="0"/>
              <a:cs typeface="Arial" pitchFamily="34" charset="0"/>
            </a:rPr>
            <a:t> an </a:t>
          </a:r>
          <a:r>
            <a:rPr lang="en-US" sz="1800" b="0" dirty="0" err="1" smtClean="0">
              <a:latin typeface="Arial" pitchFamily="34" charset="0"/>
              <a:cs typeface="Arial" pitchFamily="34" charset="0"/>
            </a:rPr>
            <a:t>toàn</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phòng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chống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bạo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lực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học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đường</a:t>
          </a:r>
          <a:r>
            <a:rPr lang="en-US" sz="1800" b="0" dirty="0" smtClean="0">
              <a:latin typeface="Arial" pitchFamily="34" charset="0"/>
              <a:cs typeface="Arial" pitchFamily="34" charset="0"/>
            </a:rPr>
            <a:t>;</a:t>
          </a:r>
        </a:p>
        <a:p>
          <a:pPr algn="just"/>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Hỗ</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trợ</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đồng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nghiệp</a:t>
          </a:r>
          <a:endParaRPr lang="en-US" sz="1800" b="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1800" b="0">
            <a:solidFill>
              <a:schemeClr val="tx1"/>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1800" b="0">
            <a:solidFill>
              <a:schemeClr val="tx1"/>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28714" custScaleY="1300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42914" custScaleY="1400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26209" custScaleY="125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C90172-E853-4E19-B871-D24E53D5EBEE}"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en-US"/>
        </a:p>
      </dgm:t>
    </dgm:pt>
    <dgm:pt modelId="{3B40EBA3-2563-48F0-9624-81B2E466B277}">
      <dgm:prSet phldrT="[Text]" custT="1"/>
      <dgm:spPr/>
      <dgm:t>
        <a:bodyPr/>
        <a:lstStyle/>
        <a:p>
          <a:r>
            <a:rPr lang="en-US" sz="2000" b="1" smtClean="0">
              <a:latin typeface="Arial" pitchFamily="34" charset="0"/>
              <a:cs typeface="Arial" pitchFamily="34" charset="0"/>
            </a:rPr>
            <a:t>Tiêu chuẩn 4. Phát triển mối quan hệ giữa nhà trường, gia đình, xã hội</a:t>
          </a:r>
          <a:endParaRPr lang="en-US" sz="2000" dirty="0">
            <a:latin typeface="Arial" pitchFamily="34" charset="0"/>
            <a:cs typeface="Arial" pitchFamily="34" charset="0"/>
          </a:endParaRPr>
        </a:p>
      </dgm:t>
    </dgm:pt>
    <dgm:pt modelId="{31BB1377-A762-40B1-BC75-17C6DE314BBA}" type="parTrans" cxnId="{2B7D26F3-A7FE-4FD7-9EFC-65DC0574FE72}">
      <dgm:prSet/>
      <dgm:spPr/>
      <dgm:t>
        <a:bodyPr/>
        <a:lstStyle/>
        <a:p>
          <a:endParaRPr lang="en-US" sz="2000">
            <a:solidFill>
              <a:srgbClr val="002060"/>
            </a:solidFill>
            <a:latin typeface="Arial" pitchFamily="34" charset="0"/>
            <a:cs typeface="Arial" pitchFamily="34" charset="0"/>
          </a:endParaRPr>
        </a:p>
      </dgm:t>
    </dgm:pt>
    <dgm:pt modelId="{2405E5FE-62A4-4DBD-96CB-51D48296AA88}" type="sibTrans" cxnId="{2B7D26F3-A7FE-4FD7-9EFC-65DC0574FE72}">
      <dgm:prSet/>
      <dgm:spPr/>
      <dgm:t>
        <a:bodyPr/>
        <a:lstStyle/>
        <a:p>
          <a:endParaRPr lang="en-US" sz="2000">
            <a:solidFill>
              <a:srgbClr val="002060"/>
            </a:solidFill>
            <a:latin typeface="Arial" pitchFamily="34" charset="0"/>
            <a:cs typeface="Arial" pitchFamily="34" charset="0"/>
          </a:endParaRPr>
        </a:p>
      </dgm:t>
    </dgm:pt>
    <dgm:pt modelId="{B173C0A0-BEB8-4A00-A4C6-DFDDDF581637}">
      <dgm:prSet phldrT="[Text]" custT="1"/>
      <dgm:spPr/>
      <dgm:t>
        <a:bodyPr/>
        <a:lstStyle/>
        <a:p>
          <a:r>
            <a:rPr lang="en-US" sz="2000" dirty="0" err="1" smtClean="0">
              <a:latin typeface="Arial" pitchFamily="34" charset="0"/>
              <a:cs typeface="Arial" pitchFamily="34" charset="0"/>
            </a:rPr>
            <a:t>Tiêu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a:t>
          </a:r>
          <a:r>
            <a:rPr lang="en-US" sz="2000" dirty="0" smtClean="0">
              <a:latin typeface="Arial" pitchFamily="34" charset="0"/>
              <a:cs typeface="Arial" pitchFamily="34" charset="0"/>
            </a:rPr>
            <a:t> 15. </a:t>
          </a:r>
        </a:p>
        <a:p>
          <a:r>
            <a:rPr lang="en-US" sz="2000" dirty="0" err="1" smtClean="0">
              <a:latin typeface="Arial" pitchFamily="34" charset="0"/>
              <a:cs typeface="Arial" pitchFamily="34" charset="0"/>
            </a:rPr>
            <a:t>Phối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giữa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HĐ  </a:t>
          </a:r>
          <a:r>
            <a:rPr lang="nb-NO" sz="2000" dirty="0" smtClean="0">
              <a:latin typeface="Arial" pitchFamily="34" charset="0"/>
              <a:cs typeface="Arial" pitchFamily="34" charset="0"/>
            </a:rPr>
            <a:t>nuôi dưỡng, chăm sóc, giáo dục trẻ em </a:t>
          </a:r>
          <a:endParaRPr lang="en-US" sz="2000" dirty="0">
            <a:latin typeface="Arial" pitchFamily="34" charset="0"/>
            <a:cs typeface="Arial" pitchFamily="34" charset="0"/>
          </a:endParaRPr>
        </a:p>
      </dgm:t>
    </dgm:pt>
    <dgm:pt modelId="{5C8A6A01-31A3-4889-9391-B6EE9218E8FA}" type="parTrans" cxnId="{490A8563-6832-42E2-A143-74B1195CACA0}">
      <dgm:prSet/>
      <dgm:spPr/>
      <dgm:t>
        <a:bodyPr/>
        <a:lstStyle/>
        <a:p>
          <a:endParaRPr lang="en-US" sz="2000">
            <a:solidFill>
              <a:srgbClr val="002060"/>
            </a:solidFill>
            <a:latin typeface="Arial" pitchFamily="34" charset="0"/>
            <a:cs typeface="Arial" pitchFamily="34" charset="0"/>
          </a:endParaRPr>
        </a:p>
      </dgm:t>
    </dgm:pt>
    <dgm:pt modelId="{BC5DFB8A-D8BA-4739-8C5E-938DF1D19D21}" type="sibTrans" cxnId="{490A8563-6832-42E2-A143-74B1195CACA0}">
      <dgm:prSet/>
      <dgm:spPr/>
      <dgm:t>
        <a:bodyPr/>
        <a:lstStyle/>
        <a:p>
          <a:endParaRPr lang="en-US" sz="2000">
            <a:solidFill>
              <a:srgbClr val="002060"/>
            </a:solidFill>
            <a:latin typeface="Arial" pitchFamily="34" charset="0"/>
            <a:cs typeface="Arial" pitchFamily="34" charset="0"/>
          </a:endParaRPr>
        </a:p>
      </dgm:t>
    </dgm:pt>
    <dgm:pt modelId="{6908AB24-A00D-4735-8956-A8AB9CC0A558}">
      <dgm:prSet phldrT="[Text]" custT="1"/>
      <dgm:spPr/>
      <dgm:t>
        <a:bodyPr/>
        <a:lstStyle/>
        <a:p>
          <a:r>
            <a:rPr lang="en-US" sz="2000" dirty="0" err="1" smtClean="0">
              <a:latin typeface="Arial" pitchFamily="34" charset="0"/>
              <a:cs typeface="Arial" pitchFamily="34" charset="0"/>
            </a:rPr>
            <a:t>Tiêu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a:t>
          </a:r>
          <a:r>
            <a:rPr lang="en-US" sz="2000" dirty="0" smtClean="0">
              <a:latin typeface="Arial" pitchFamily="34" charset="0"/>
              <a:cs typeface="Arial" pitchFamily="34" charset="0"/>
            </a:rPr>
            <a:t> 16. </a:t>
          </a:r>
        </a:p>
        <a:p>
          <a:r>
            <a:rPr lang="en-US" sz="2000" dirty="0" err="1" smtClean="0">
              <a:latin typeface="Arial" pitchFamily="34" charset="0"/>
              <a:cs typeface="Arial" pitchFamily="34" charset="0"/>
            </a:rPr>
            <a:t>Phối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giữa</a:t>
          </a:r>
          <a:r>
            <a:rPr lang="en-US" sz="2000" dirty="0" smtClean="0">
              <a:latin typeface="Arial" pitchFamily="34" charset="0"/>
              <a:cs typeface="Arial" pitchFamily="34" charset="0"/>
            </a:rPr>
            <a:t> </a:t>
          </a:r>
          <a:r>
            <a:rPr lang="nb-NO" sz="2000" dirty="0" smtClean="0">
              <a:latin typeface="Arial" pitchFamily="34" charset="0"/>
              <a:cs typeface="Arial" pitchFamily="34" charset="0"/>
            </a:rPr>
            <a:t>nhà trường, gia đình, địa phương trong huy động và sử dụng nguồn lực để phát triển nhà trường</a:t>
          </a:r>
          <a:endParaRPr lang="en-US" sz="2000" dirty="0">
            <a:latin typeface="Arial" pitchFamily="34" charset="0"/>
            <a:cs typeface="Arial" pitchFamily="34" charset="0"/>
          </a:endParaRPr>
        </a:p>
      </dgm:t>
    </dgm:pt>
    <dgm:pt modelId="{CD148075-85C5-4A58-8D97-B490AF0A04EC}" type="parTrans" cxnId="{9CDBB06E-6ABB-44DA-AAD6-461ACE586F53}">
      <dgm:prSet/>
      <dgm:spPr/>
      <dgm:t>
        <a:bodyPr/>
        <a:lstStyle/>
        <a:p>
          <a:endParaRPr lang="en-US" sz="2000">
            <a:solidFill>
              <a:srgbClr val="002060"/>
            </a:solidFill>
            <a:latin typeface="Arial" pitchFamily="34" charset="0"/>
            <a:cs typeface="Arial" pitchFamily="34" charset="0"/>
          </a:endParaRPr>
        </a:p>
      </dgm:t>
    </dgm:pt>
    <dgm:pt modelId="{FF15DC11-4210-4705-AC84-992C2009820F}" type="sibTrans" cxnId="{9CDBB06E-6ABB-44DA-AAD6-461ACE586F53}">
      <dgm:prSet/>
      <dgm:spPr/>
      <dgm:t>
        <a:bodyPr/>
        <a:lstStyle/>
        <a:p>
          <a:endParaRPr lang="en-US" sz="2000">
            <a:solidFill>
              <a:srgbClr val="002060"/>
            </a:solidFill>
            <a:latin typeface="Arial" pitchFamily="34" charset="0"/>
            <a:cs typeface="Arial" pitchFamily="34" charset="0"/>
          </a:endParaRPr>
        </a:p>
      </dgm:t>
    </dgm:pt>
    <dgm:pt modelId="{584C3A31-7B97-4BFF-944D-7A434D0D8A13}" type="pres">
      <dgm:prSet presAssocID="{E2C90172-E853-4E19-B871-D24E53D5EBEE}" presName="cycle" presStyleCnt="0">
        <dgm:presLayoutVars>
          <dgm:chMax val="1"/>
          <dgm:dir/>
          <dgm:animLvl val="ctr"/>
          <dgm:resizeHandles val="exact"/>
        </dgm:presLayoutVars>
      </dgm:prSet>
      <dgm:spPr/>
      <dgm:t>
        <a:bodyPr/>
        <a:lstStyle/>
        <a:p>
          <a:endParaRPr lang="en-US"/>
        </a:p>
      </dgm:t>
    </dgm:pt>
    <dgm:pt modelId="{D608DFDB-30AE-496A-BA97-2B04CB08331B}" type="pres">
      <dgm:prSet presAssocID="{3B40EBA3-2563-48F0-9624-81B2E466B277}" presName="centerShape" presStyleLbl="node0" presStyleIdx="0" presStyleCnt="1"/>
      <dgm:spPr/>
      <dgm:t>
        <a:bodyPr/>
        <a:lstStyle/>
        <a:p>
          <a:endParaRPr lang="en-US"/>
        </a:p>
      </dgm:t>
    </dgm:pt>
    <dgm:pt modelId="{34AB695C-8C4B-44EE-91BA-F091C14896D0}" type="pres">
      <dgm:prSet presAssocID="{5C8A6A01-31A3-4889-9391-B6EE9218E8FA}" presName="parTrans" presStyleLbl="bgSibTrans2D1" presStyleIdx="0" presStyleCnt="2" custAng="16712018" custFlipHor="1" custScaleX="34418" custLinFactNeighborX="27404" custLinFactNeighborY="74734"/>
      <dgm:spPr/>
      <dgm:t>
        <a:bodyPr/>
        <a:lstStyle/>
        <a:p>
          <a:endParaRPr lang="en-US"/>
        </a:p>
      </dgm:t>
    </dgm:pt>
    <dgm:pt modelId="{D91181FD-2C8A-4E2D-8B2D-7710CA4C6995}" type="pres">
      <dgm:prSet presAssocID="{B173C0A0-BEB8-4A00-A4C6-DFDDDF581637}" presName="node" presStyleLbl="node1" presStyleIdx="0" presStyleCnt="2" custRadScaleRad="104543" custRadScaleInc="2493">
        <dgm:presLayoutVars>
          <dgm:bulletEnabled val="1"/>
        </dgm:presLayoutVars>
      </dgm:prSet>
      <dgm:spPr/>
      <dgm:t>
        <a:bodyPr/>
        <a:lstStyle/>
        <a:p>
          <a:endParaRPr lang="en-US"/>
        </a:p>
      </dgm:t>
    </dgm:pt>
    <dgm:pt modelId="{406A4D35-D03D-4BDB-9CD9-1770B4E41E43}" type="pres">
      <dgm:prSet presAssocID="{CD148075-85C5-4A58-8D97-B490AF0A04EC}" presName="parTrans" presStyleLbl="bgSibTrans2D1" presStyleIdx="1" presStyleCnt="2" custAng="10467294" custScaleX="43807" custLinFactNeighborX="-26347" custLinFactNeighborY="57675"/>
      <dgm:spPr/>
      <dgm:t>
        <a:bodyPr/>
        <a:lstStyle/>
        <a:p>
          <a:endParaRPr lang="en-US"/>
        </a:p>
      </dgm:t>
    </dgm:pt>
    <dgm:pt modelId="{2194D624-5C21-4B50-968B-03068167704A}" type="pres">
      <dgm:prSet presAssocID="{6908AB24-A00D-4735-8956-A8AB9CC0A558}" presName="node" presStyleLbl="node1" presStyleIdx="1" presStyleCnt="2" custScaleX="87977" custScaleY="145400" custRadScaleRad="106358" custRadScaleInc="145">
        <dgm:presLayoutVars>
          <dgm:bulletEnabled val="1"/>
        </dgm:presLayoutVars>
      </dgm:prSet>
      <dgm:spPr/>
      <dgm:t>
        <a:bodyPr/>
        <a:lstStyle/>
        <a:p>
          <a:endParaRPr lang="en-US"/>
        </a:p>
      </dgm:t>
    </dgm:pt>
  </dgm:ptLst>
  <dgm:cxnLst>
    <dgm:cxn modelId="{88057466-1773-444D-A76B-F4038EF17D77}" type="presOf" srcId="{B173C0A0-BEB8-4A00-A4C6-DFDDDF581637}" destId="{D91181FD-2C8A-4E2D-8B2D-7710CA4C6995}" srcOrd="0" destOrd="0" presId="urn:microsoft.com/office/officeart/2005/8/layout/radial4"/>
    <dgm:cxn modelId="{BCEB5189-5ADD-4A45-8EE1-7D0970772C23}" type="presOf" srcId="{E2C90172-E853-4E19-B871-D24E53D5EBEE}" destId="{584C3A31-7B97-4BFF-944D-7A434D0D8A13}" srcOrd="0" destOrd="0" presId="urn:microsoft.com/office/officeart/2005/8/layout/radial4"/>
    <dgm:cxn modelId="{490A8563-6832-42E2-A143-74B1195CACA0}" srcId="{3B40EBA3-2563-48F0-9624-81B2E466B277}" destId="{B173C0A0-BEB8-4A00-A4C6-DFDDDF581637}" srcOrd="0" destOrd="0" parTransId="{5C8A6A01-31A3-4889-9391-B6EE9218E8FA}" sibTransId="{BC5DFB8A-D8BA-4739-8C5E-938DF1D19D21}"/>
    <dgm:cxn modelId="{86BEF4CE-475B-48E7-95F6-8D609AFA1F01}" type="presOf" srcId="{3B40EBA3-2563-48F0-9624-81B2E466B277}" destId="{D608DFDB-30AE-496A-BA97-2B04CB08331B}" srcOrd="0" destOrd="0" presId="urn:microsoft.com/office/officeart/2005/8/layout/radial4"/>
    <dgm:cxn modelId="{9CDBB06E-6ABB-44DA-AAD6-461ACE586F53}" srcId="{3B40EBA3-2563-48F0-9624-81B2E466B277}" destId="{6908AB24-A00D-4735-8956-A8AB9CC0A558}" srcOrd="1" destOrd="0" parTransId="{CD148075-85C5-4A58-8D97-B490AF0A04EC}" sibTransId="{FF15DC11-4210-4705-AC84-992C2009820F}"/>
    <dgm:cxn modelId="{22C5A4EE-FD47-4FF3-9C6E-C5E5A47B8B01}" type="presOf" srcId="{CD148075-85C5-4A58-8D97-B490AF0A04EC}" destId="{406A4D35-D03D-4BDB-9CD9-1770B4E41E43}" srcOrd="0" destOrd="0" presId="urn:microsoft.com/office/officeart/2005/8/layout/radial4"/>
    <dgm:cxn modelId="{D1145CDD-C6ED-464D-8086-832CD98FBDDA}" type="presOf" srcId="{5C8A6A01-31A3-4889-9391-B6EE9218E8FA}" destId="{34AB695C-8C4B-44EE-91BA-F091C14896D0}" srcOrd="0" destOrd="0" presId="urn:microsoft.com/office/officeart/2005/8/layout/radial4"/>
    <dgm:cxn modelId="{38174575-3DE0-4FA2-B1E8-B2C864420B24}" type="presOf" srcId="{6908AB24-A00D-4735-8956-A8AB9CC0A558}" destId="{2194D624-5C21-4B50-968B-03068167704A}" srcOrd="0" destOrd="0" presId="urn:microsoft.com/office/officeart/2005/8/layout/radial4"/>
    <dgm:cxn modelId="{2B7D26F3-A7FE-4FD7-9EFC-65DC0574FE72}" srcId="{E2C90172-E853-4E19-B871-D24E53D5EBEE}" destId="{3B40EBA3-2563-48F0-9624-81B2E466B277}" srcOrd="0" destOrd="0" parTransId="{31BB1377-A762-40B1-BC75-17C6DE314BBA}" sibTransId="{2405E5FE-62A4-4DBD-96CB-51D48296AA88}"/>
    <dgm:cxn modelId="{93039B13-B523-49A5-8074-FF0E17043841}" type="presParOf" srcId="{584C3A31-7B97-4BFF-944D-7A434D0D8A13}" destId="{D608DFDB-30AE-496A-BA97-2B04CB08331B}" srcOrd="0" destOrd="0" presId="urn:microsoft.com/office/officeart/2005/8/layout/radial4"/>
    <dgm:cxn modelId="{AF2ACAC3-426C-41FB-A2E6-9298D4245235}" type="presParOf" srcId="{584C3A31-7B97-4BFF-944D-7A434D0D8A13}" destId="{34AB695C-8C4B-44EE-91BA-F091C14896D0}" srcOrd="1" destOrd="0" presId="urn:microsoft.com/office/officeart/2005/8/layout/radial4"/>
    <dgm:cxn modelId="{C96E4B14-85DD-4A6C-859E-818C1AF7DC41}" type="presParOf" srcId="{584C3A31-7B97-4BFF-944D-7A434D0D8A13}" destId="{D91181FD-2C8A-4E2D-8B2D-7710CA4C6995}" srcOrd="2" destOrd="0" presId="urn:microsoft.com/office/officeart/2005/8/layout/radial4"/>
    <dgm:cxn modelId="{133791DB-AA26-4EB9-884C-4157F59A1666}" type="presParOf" srcId="{584C3A31-7B97-4BFF-944D-7A434D0D8A13}" destId="{406A4D35-D03D-4BDB-9CD9-1770B4E41E43}" srcOrd="3" destOrd="0" presId="urn:microsoft.com/office/officeart/2005/8/layout/radial4"/>
    <dgm:cxn modelId="{921F613E-9BEF-4D4F-98C9-CD0B9F6181AC}" type="presParOf" srcId="{584C3A31-7B97-4BFF-944D-7A434D0D8A13}" destId="{2194D624-5C21-4B50-968B-03068167704A}"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2" csCatId="colorful" phldr="1"/>
      <dgm:spPr/>
    </dgm:pt>
    <dgm:pt modelId="{6747D863-6317-46FE-8BE7-CB210DF54B7A}">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ĐẠT</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cha </a:t>
          </a:r>
          <a:r>
            <a:rPr lang="en-US" sz="2000" dirty="0" err="1" smtClean="0">
              <a:latin typeface="Arial" pitchFamily="34" charset="0"/>
              <a:cs typeface="Arial" pitchFamily="34" charset="0"/>
            </a:rPr>
            <a:t>mẹ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quan</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8B0EC618-DAC5-4348-B237-548B1145CAB8}">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KHÁ</a:t>
          </a:r>
        </a:p>
        <a:p>
          <a:pPr algn="ct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cha </a:t>
          </a:r>
          <a:r>
            <a:rPr lang="en-US" sz="2000" dirty="0" err="1" smtClean="0">
              <a:latin typeface="Arial" pitchFamily="34" charset="0"/>
              <a:cs typeface="Arial" pitchFamily="34" charset="0"/>
            </a:rPr>
            <a:t>mẹ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khai</a:t>
          </a:r>
          <a:r>
            <a:rPr lang="en-US" sz="2000" dirty="0" smtClean="0">
              <a:latin typeface="Arial" pitchFamily="34" charset="0"/>
              <a:cs typeface="Arial" pitchFamily="34" charset="0"/>
            </a:rPr>
            <a:t>, minh </a:t>
          </a:r>
          <a:r>
            <a:rPr lang="en-US" sz="2000" dirty="0" err="1" smtClean="0">
              <a:latin typeface="Arial" pitchFamily="34" charset="0"/>
              <a:cs typeface="Arial" pitchFamily="34" charset="0"/>
            </a:rPr>
            <a:t>bạch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F97F9165-05CA-4621-8AD6-22695A115968}">
      <dgm:prSet phldrT="[Text]" custT="1"/>
      <dgm:spPr/>
      <dgm:t>
        <a:bodyPr/>
        <a:lstStyle/>
        <a:p>
          <a:pPr algn="just"/>
          <a:r>
            <a:rPr lang="en-US" sz="2000" dirty="0" smtClean="0">
              <a:latin typeface="Arial" pitchFamily="34" charset="0"/>
              <a:cs typeface="Arial" pitchFamily="34" charset="0"/>
            </a:rPr>
            <a:t>      </a:t>
          </a:r>
          <a:r>
            <a:rPr lang="en-US" sz="2000" b="1" dirty="0" smtClean="0">
              <a:solidFill>
                <a:srgbClr val="002060"/>
              </a:solidFill>
              <a:latin typeface="Arial" pitchFamily="34" charset="0"/>
              <a:cs typeface="Arial" pitchFamily="34" charset="0"/>
            </a:rPr>
            <a:t>MỨC TỐT</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quyết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kịp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phản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hồi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cha </a:t>
          </a:r>
          <a:r>
            <a:rPr lang="en-US" sz="2000" dirty="0" err="1" smtClean="0">
              <a:latin typeface="Arial" pitchFamily="34" charset="0"/>
              <a:cs typeface="Arial" pitchFamily="34" charset="0"/>
            </a:rPr>
            <a:t>mẹ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92426" custScaleY="175000" custLinFactNeighborX="-47136" custLinFactNeighborY="-125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0095" custScaleY="2075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04023" custScaleY="185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accent2_2" csCatId="accent2" phldr="1"/>
      <dgm:spPr/>
    </dgm:pt>
    <dgm:pt modelId="{6747D863-6317-46FE-8BE7-CB210DF54B7A}">
      <dgm:prSet phldrT="[Text]" custT="1"/>
      <dgm:spPr/>
      <dgm:t>
        <a:bodyPr/>
        <a:lstStyle/>
        <a:p>
          <a:pPr algn="ctr"/>
          <a:r>
            <a:rPr lang="en-US" sz="2000" b="1" dirty="0">
              <a:solidFill>
                <a:srgbClr val="002060"/>
              </a:solidFill>
              <a:latin typeface="Arial" pitchFamily="34" charset="0"/>
              <a:cs typeface="Arial" pitchFamily="34" charset="0"/>
            </a:rPr>
            <a:t>MỨC ĐẠT</a:t>
          </a:r>
        </a:p>
        <a:p>
          <a:pPr algn="ctr"/>
          <a:r>
            <a:rPr lang="nb-NO" sz="2000" dirty="0">
              <a:latin typeface="Arial" pitchFamily="34" charset="0"/>
              <a:cs typeface="Arial" pitchFamily="34" charset="0"/>
            </a:rPr>
            <a:t> </a:t>
          </a:r>
          <a:r>
            <a:rPr lang="nb-NO" sz="2000" b="1" dirty="0">
              <a:latin typeface="Arial" pitchFamily="34" charset="0"/>
              <a:cs typeface="Arial" pitchFamily="34" charset="0"/>
            </a:rPr>
            <a:t>Truyền thông, </a:t>
          </a:r>
          <a:r>
            <a:rPr lang="nb-NO" sz="2000" dirty="0">
              <a:latin typeface="Arial" pitchFamily="34" charset="0"/>
              <a:cs typeface="Arial" pitchFamily="34" charset="0"/>
            </a:rPr>
            <a:t>P</a:t>
          </a:r>
          <a:r>
            <a:rPr lang="nb-NO" sz="2000" b="1" dirty="0">
              <a:latin typeface="Arial" pitchFamily="34" charset="0"/>
              <a:cs typeface="Arial" pitchFamily="34" charset="0"/>
            </a:rPr>
            <a:t>hổ biến cho PH và cộng đồng về:</a:t>
          </a:r>
        </a:p>
        <a:p>
          <a:pPr algn="l"/>
          <a:r>
            <a:rPr lang="nb-NO" sz="2000" b="1" dirty="0">
              <a:latin typeface="Arial" pitchFamily="34" charset="0"/>
              <a:cs typeface="Arial" pitchFamily="34" charset="0"/>
            </a:rPr>
            <a:t>- </a:t>
          </a:r>
          <a:r>
            <a:rPr lang="nb-NO" sz="2000" dirty="0">
              <a:latin typeface="Arial" pitchFamily="34" charset="0"/>
              <a:cs typeface="Arial" pitchFamily="34" charset="0"/>
            </a:rPr>
            <a:t> Kiến thức nuôi dưỡng, CS&amp;GD TE </a:t>
          </a:r>
        </a:p>
        <a:p>
          <a:pPr algn="l"/>
          <a:r>
            <a:rPr lang="nb-NO" sz="2000" dirty="0">
              <a:latin typeface="Arial" pitchFamily="34" charset="0"/>
              <a:cs typeface="Arial" pitchFamily="34" charset="0"/>
            </a:rPr>
            <a:t>- Chương trình và kế hoạch HĐ nuôi dưỡng, CS&amp;GD TE của trường</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latin typeface="Arial" pitchFamily="34" charset="0"/>
            <a:cs typeface="Arial" pitchFamily="34" charset="0"/>
          </a:endParaRPr>
        </a:p>
      </dgm:t>
    </dgm:pt>
    <dgm:pt modelId="{8B0EC618-DAC5-4348-B237-548B1145CAB8}">
      <dgm:prSet phldrT="[Text]" custT="1"/>
      <dgm:spPr/>
      <dgm:t>
        <a:bodyPr/>
        <a:lstStyle/>
        <a:p>
          <a:pPr algn="ctr"/>
          <a:r>
            <a:rPr lang="en-US" sz="2000" b="1" dirty="0">
              <a:solidFill>
                <a:srgbClr val="002060"/>
              </a:solidFill>
              <a:latin typeface="Arial" pitchFamily="34" charset="0"/>
              <a:cs typeface="Arial" pitchFamily="34" charset="0"/>
            </a:rPr>
            <a:t>MỨC KHÁ</a:t>
          </a:r>
        </a:p>
        <a:p>
          <a:pPr algn="l"/>
          <a:r>
            <a:rPr lang="en-US" sz="2000" dirty="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cha </a:t>
          </a:r>
          <a:r>
            <a:rPr lang="en-US" sz="2000" dirty="0" err="1">
              <a:latin typeface="Arial" pitchFamily="34" charset="0"/>
              <a:cs typeface="Arial" pitchFamily="34" charset="0"/>
            </a:rPr>
            <a:t>mẹ</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giám</a:t>
          </a:r>
          <a:r>
            <a:rPr lang="en-US" sz="2000" dirty="0">
              <a:latin typeface="Arial" pitchFamily="34" charset="0"/>
              <a:cs typeface="Arial" pitchFamily="34" charset="0"/>
            </a:rPr>
            <a:t> </a:t>
          </a:r>
          <a:r>
            <a:rPr lang="en-US" sz="2000" dirty="0" err="1">
              <a:latin typeface="Arial" pitchFamily="34" charset="0"/>
              <a:cs typeface="Arial" pitchFamily="34" charset="0"/>
            </a:rPr>
            <a:t>hộ</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sinh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bên</a:t>
          </a:r>
          <a:r>
            <a:rPr lang="en-US" sz="2000" dirty="0">
              <a:latin typeface="Arial" pitchFamily="34" charset="0"/>
              <a:cs typeface="Arial" pitchFamily="34" charset="0"/>
            </a:rPr>
            <a:t> </a:t>
          </a:r>
          <a:r>
            <a:rPr lang="en-US" sz="2000" dirty="0" err="1">
              <a:latin typeface="Arial" pitchFamily="34" charset="0"/>
              <a:cs typeface="Arial" pitchFamily="34" charset="0"/>
            </a:rPr>
            <a:t>liên</a:t>
          </a:r>
          <a:r>
            <a:rPr lang="en-US" sz="2000" dirty="0">
              <a:latin typeface="Arial" pitchFamily="34" charset="0"/>
              <a:cs typeface="Arial" pitchFamily="34" charset="0"/>
            </a:rPr>
            <a:t> </a:t>
          </a:r>
          <a:r>
            <a:rPr lang="en-US" sz="2000" dirty="0" err="1">
              <a:latin typeface="Arial" pitchFamily="34" charset="0"/>
              <a:cs typeface="Arial" pitchFamily="34" charset="0"/>
            </a:rPr>
            <a:t>quan</a:t>
          </a:r>
          <a:endParaRPr lang="nb-NO" sz="2000" dirty="0">
            <a:latin typeface="Arial" pitchFamily="34" charset="0"/>
            <a:cs typeface="Arial" pitchFamily="34" charset="0"/>
          </a:endParaRPr>
        </a:p>
        <a:p>
          <a:pPr algn="l"/>
          <a:r>
            <a:rPr lang="nb-NO" sz="2000" dirty="0">
              <a:latin typeface="Arial" pitchFamily="34" charset="0"/>
              <a:cs typeface="Arial" pitchFamily="34" charset="0"/>
            </a:rPr>
            <a:t>- Công khai, minh bạch các thông tin về kết quả </a:t>
          </a:r>
          <a:r>
            <a:rPr lang="en-US" sz="2000" dirty="0">
              <a:latin typeface="Arial" pitchFamily="34" charset="0"/>
              <a:cs typeface="Arial" pitchFamily="34" charset="0"/>
            </a:rPr>
            <a:t>n</a:t>
          </a:r>
          <a:r>
            <a:rPr lang="nb-NO" sz="2000" dirty="0">
              <a:latin typeface="Arial" pitchFamily="34" charset="0"/>
              <a:cs typeface="Arial" pitchFamily="34" charset="0"/>
            </a:rPr>
            <a:t>uôi dưỡng, CS&amp;GD TE  </a:t>
          </a:r>
        </a:p>
        <a:p>
          <a:pPr algn="l"/>
          <a:r>
            <a:rPr lang="nb-NO" sz="2000" dirty="0">
              <a:latin typeface="Arial" pitchFamily="34" charset="0"/>
              <a:cs typeface="Arial" pitchFamily="34" charset="0"/>
            </a:rPr>
            <a:t>-Tham gia các hoạt động của địa phương, PT GDMN </a:t>
          </a:r>
          <a:r>
            <a:rPr lang="nb-NO" sz="2000" dirty="0" smtClean="0">
              <a:latin typeface="Arial" pitchFamily="34" charset="0"/>
              <a:cs typeface="Arial" pitchFamily="34" charset="0"/>
            </a:rPr>
            <a:t>trên </a:t>
          </a:r>
          <a:r>
            <a:rPr lang="nb-NO" sz="2000" dirty="0">
              <a:latin typeface="Arial" pitchFamily="34" charset="0"/>
              <a:cs typeface="Arial" pitchFamily="34" charset="0"/>
            </a:rPr>
            <a:t>địa bàn</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latin typeface="Arial" pitchFamily="34" charset="0"/>
            <a:cs typeface="Arial" pitchFamily="34" charset="0"/>
          </a:endParaRPr>
        </a:p>
      </dgm:t>
    </dgm:pt>
    <dgm:pt modelId="{F97F9165-05CA-4621-8AD6-22695A115968}">
      <dgm:prSet phldrT="[Text]" custT="1"/>
      <dgm:spPr/>
      <dgm:t>
        <a:bodyPr/>
        <a:lstStyle/>
        <a:p>
          <a:pPr algn="ctr"/>
          <a:r>
            <a:rPr lang="en-US" sz="2000" b="1" dirty="0">
              <a:solidFill>
                <a:srgbClr val="002060"/>
              </a:solidFill>
              <a:latin typeface="Arial" pitchFamily="34" charset="0"/>
              <a:cs typeface="Arial" pitchFamily="34" charset="0"/>
            </a:rPr>
            <a:t>MỨC TỐT</a:t>
          </a:r>
        </a:p>
        <a:p>
          <a:pPr algn="l"/>
          <a:r>
            <a:rPr lang="nb-NO" sz="2000" b="1" dirty="0">
              <a:latin typeface="Arial" pitchFamily="34" charset="0"/>
              <a:cs typeface="Arial" pitchFamily="34" charset="0"/>
            </a:rPr>
            <a:t>Hỗ trợ đồng nghiệp</a:t>
          </a:r>
        </a:p>
        <a:p>
          <a:pPr algn="l"/>
          <a:r>
            <a:rPr lang="nb-NO" sz="2000" dirty="0">
              <a:latin typeface="Arial" pitchFamily="34" charset="0"/>
              <a:cs typeface="Arial" pitchFamily="34" charset="0"/>
            </a:rPr>
            <a:t> về phối hợp giữa nhà trường, gia đình, địa phương trong hoạt động nuôi dưỡng, CS&amp;GD TE</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01278" custScaleY="200000" custLinFactNeighborX="-42017" custLinFactNeighborY="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4231" custScaleY="2150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14745" custScaleY="185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accent3_2" csCatId="accent3" phldr="1"/>
      <dgm:spPr/>
    </dgm:pt>
    <dgm:pt modelId="{6747D863-6317-46FE-8BE7-CB210DF54B7A}">
      <dgm:prSet phldrT="[Text]" custT="1"/>
      <dgm:spPr/>
      <dgm:t>
        <a:bodyPr/>
        <a:lstStyle/>
        <a:p>
          <a:pPr algn="just"/>
          <a:r>
            <a:rPr lang="en-US" sz="2000" b="1" dirty="0" smtClean="0">
              <a:solidFill>
                <a:srgbClr val="002060"/>
              </a:solidFill>
              <a:latin typeface="Arial" pitchFamily="34" charset="0"/>
              <a:cs typeface="Arial" pitchFamily="34" charset="0"/>
            </a:rPr>
            <a:t>     MỨC ĐẠT</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đủ</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kịp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nguồn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cha </a:t>
          </a:r>
          <a:r>
            <a:rPr lang="en-US" sz="2000" dirty="0" err="1" smtClean="0">
              <a:latin typeface="Arial" pitchFamily="34" charset="0"/>
              <a:cs typeface="Arial" pitchFamily="34" charset="0"/>
            </a:rPr>
            <a:t>mẹ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TE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quan</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8B0EC618-DAC5-4348-B237-548B1145CAB8}">
      <dgm:prSet phldrT="[Text]" custT="1"/>
      <dgm:spPr/>
      <dgm:t>
        <a:bodyPr/>
        <a:lstStyle/>
        <a:p>
          <a:pPr algn="just"/>
          <a:r>
            <a:rPr lang="en-US" sz="2000" b="1" dirty="0" smtClean="0">
              <a:solidFill>
                <a:srgbClr val="002060"/>
              </a:solidFill>
              <a:latin typeface="Arial" pitchFamily="34" charset="0"/>
              <a:cs typeface="Arial" pitchFamily="34" charset="0"/>
            </a:rPr>
            <a:t>      MỨC KHÁ</a:t>
          </a:r>
        </a:p>
        <a:p>
          <a:pPr algn="just"/>
          <a:r>
            <a:rPr lang="nb-NO" sz="2000" dirty="0" smtClean="0">
              <a:latin typeface="Arial" pitchFamily="34" charset="0"/>
              <a:cs typeface="Arial" pitchFamily="34" charset="0"/>
            </a:rPr>
            <a:t>- Tham mưu, đề xuất địa phương và cơ quan quản lý giáo dục ....</a:t>
          </a:r>
        </a:p>
        <a:p>
          <a:pPr algn="just"/>
          <a:r>
            <a:rPr lang="nb-NO" sz="2000" dirty="0" smtClean="0">
              <a:latin typeface="Arial" pitchFamily="34" charset="0"/>
              <a:cs typeface="Arial" pitchFamily="34" charset="0"/>
            </a:rPr>
            <a:t>- Sử dụng đúng mục đích, công khai, minh bạch, hiệu quả các nguồn lực </a:t>
          </a:r>
        </a:p>
        <a:p>
          <a:pPr algn="just"/>
          <a:r>
            <a:rPr lang="nb-NO" sz="2000" dirty="0" smtClean="0">
              <a:latin typeface="Arial" pitchFamily="34" charset="0"/>
              <a:cs typeface="Arial" pitchFamily="34" charset="0"/>
            </a:rPr>
            <a:t>- Giải quyết kịp thời các thông tin phản hồi về huy động và sử dụng nguồn lực</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F97F9165-05CA-4621-8AD6-22695A115968}">
      <dgm:prSet phldrT="[Text]" custT="1"/>
      <dgm:spPr/>
      <dgm:t>
        <a:bodyPr/>
        <a:lstStyle/>
        <a:p>
          <a:pPr algn="just"/>
          <a:r>
            <a:rPr lang="en-US" sz="2000" b="1" dirty="0" smtClean="0">
              <a:solidFill>
                <a:srgbClr val="002060"/>
              </a:solidFill>
              <a:latin typeface="Arial" pitchFamily="34" charset="0"/>
              <a:cs typeface="Arial" pitchFamily="34" charset="0"/>
            </a:rPr>
            <a:t>      MỨC TỐT</a:t>
          </a:r>
        </a:p>
        <a:p>
          <a:pPr algn="just"/>
          <a:r>
            <a:rPr lang="en-US" sz="2000" dirty="0" smtClean="0">
              <a:latin typeface="Arial" pitchFamily="34" charset="0"/>
              <a:cs typeface="Arial" pitchFamily="34" charset="0"/>
            </a:rPr>
            <a:t>- </a:t>
          </a:r>
          <a:r>
            <a:rPr lang="nb-NO" sz="2000" dirty="0" smtClean="0">
              <a:latin typeface="Arial" pitchFamily="34" charset="0"/>
              <a:cs typeface="Arial" pitchFamily="34" charset="0"/>
            </a:rPr>
            <a:t>C</a:t>
          </a:r>
          <a:r>
            <a:rPr lang="pl-PL" sz="2000" dirty="0" smtClean="0">
              <a:latin typeface="Arial" pitchFamily="34" charset="0"/>
              <a:cs typeface="Arial" pitchFamily="34" charset="0"/>
            </a:rPr>
            <a:t>hia sẻ kinh nghiệm, h</a:t>
          </a:r>
          <a:r>
            <a:rPr lang="nb-NO" sz="2000" dirty="0" smtClean="0">
              <a:latin typeface="Arial" pitchFamily="34" charset="0"/>
              <a:cs typeface="Arial" pitchFamily="34" charset="0"/>
            </a:rPr>
            <a:t>ỗ trợ đồng nghiệp về huy động và sử dụng nguồn lực</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12460" custScaleY="185000" custLinFactNeighborX="-3030" custLinFactNeighborY="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23044" custScaleY="210000" custLinFactNeighborX="-47523" custLinFactNeighborY="-125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16510" custScaleY="147500" custLinFactNeighborX="-63773" custLinFactNeighborY="-375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7CE80B-0E9F-429D-B262-E4AEE3E30499}"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n-US"/>
        </a:p>
      </dgm:t>
    </dgm:pt>
    <dgm:pt modelId="{E08B7AD8-A4C0-43C3-9B8A-1CF941CB3C5D}">
      <dgm:prSet phldrT="[Text]" custT="1"/>
      <dgm:spPr/>
      <dgm:t>
        <a:bodyPr/>
        <a:lstStyle/>
        <a:p>
          <a:pPr algn="just"/>
          <a:r>
            <a:rPr lang="en-US" sz="2400" b="0" dirty="0" smtClean="0">
              <a:solidFill>
                <a:schemeClr val="tx1"/>
              </a:solidFill>
              <a:latin typeface="Arial" pitchFamily="34" charset="0"/>
              <a:cs typeface="Arial" pitchFamily="34" charset="0"/>
            </a:rPr>
            <a:t>- </a:t>
          </a:r>
          <a:r>
            <a:rPr lang="en-US" sz="2400" b="0" dirty="0" err="1" smtClean="0">
              <a:solidFill>
                <a:schemeClr val="tx1"/>
              </a:solidFill>
              <a:latin typeface="Arial" pitchFamily="34" charset="0"/>
              <a:cs typeface="Arial" pitchFamily="34" charset="0"/>
            </a:rPr>
            <a:t>Chăm</a:t>
          </a:r>
          <a:r>
            <a:rPr lang="en-US" sz="2400" b="0" dirty="0" smtClean="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sóc</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giáo</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dục</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nuôi</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dưỡng</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trẻ</a:t>
          </a:r>
          <a:r>
            <a:rPr lang="en-US" sz="2400" b="0" dirty="0">
              <a:solidFill>
                <a:schemeClr val="tx1"/>
              </a:solidFill>
              <a:latin typeface="Arial" pitchFamily="34" charset="0"/>
              <a:cs typeface="Arial" pitchFamily="34" charset="0"/>
            </a:rPr>
            <a:t> </a:t>
          </a:r>
          <a:r>
            <a:rPr lang="vi-VN" sz="2400" b="0" dirty="0">
              <a:solidFill>
                <a:schemeClr val="tx1"/>
              </a:solidFill>
              <a:latin typeface="Arial" pitchFamily="34" charset="0"/>
              <a:cs typeface="Arial" pitchFamily="34" charset="0"/>
            </a:rPr>
            <a:t>là </a:t>
          </a:r>
          <a:r>
            <a:rPr lang="en-US" sz="2400" b="0" dirty="0" err="1">
              <a:solidFill>
                <a:schemeClr val="tx1"/>
              </a:solidFill>
              <a:latin typeface="Arial" pitchFamily="34" charset="0"/>
              <a:cs typeface="Arial" pitchFamily="34" charset="0"/>
            </a:rPr>
            <a:t>trong</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tâm</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của</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quản</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trị</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nhà</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trường</a:t>
          </a:r>
          <a:r>
            <a:rPr lang="en-US" sz="2400" b="0" dirty="0">
              <a:solidFill>
                <a:schemeClr val="tx1"/>
              </a:solidFill>
              <a:latin typeface="Arial" pitchFamily="34" charset="0"/>
              <a:cs typeface="Arial" pitchFamily="34" charset="0"/>
            </a:rPr>
            <a:t> </a:t>
          </a:r>
          <a:r>
            <a:rPr lang="en-US" sz="2400" b="0" dirty="0" smtClean="0">
              <a:solidFill>
                <a:schemeClr val="tx1"/>
              </a:solidFill>
              <a:latin typeface="Arial" pitchFamily="34" charset="0"/>
              <a:cs typeface="Arial" pitchFamily="34" charset="0"/>
            </a:rPr>
            <a:t>MN;</a:t>
          </a:r>
          <a:endParaRPr lang="en-US" sz="2400" b="0" dirty="0">
            <a:solidFill>
              <a:schemeClr val="tx1"/>
            </a:solidFill>
          </a:endParaRPr>
        </a:p>
      </dgm:t>
    </dgm:pt>
    <dgm:pt modelId="{E6EF15FF-92CD-4B54-9B6E-CE62E574CDDF}" type="parTrans" cxnId="{924C89A2-9900-40FE-B96F-AE5EE08F400B}">
      <dgm:prSet/>
      <dgm:spPr/>
      <dgm:t>
        <a:bodyPr/>
        <a:lstStyle/>
        <a:p>
          <a:pPr algn="just"/>
          <a:endParaRPr lang="en-US" sz="2400" b="0">
            <a:solidFill>
              <a:schemeClr val="tx1"/>
            </a:solidFill>
          </a:endParaRPr>
        </a:p>
      </dgm:t>
    </dgm:pt>
    <dgm:pt modelId="{5C76A23D-0073-4065-9068-A1DBD0CC5833}" type="sibTrans" cxnId="{924C89A2-9900-40FE-B96F-AE5EE08F400B}">
      <dgm:prSet/>
      <dgm:spPr/>
      <dgm:t>
        <a:bodyPr/>
        <a:lstStyle/>
        <a:p>
          <a:pPr algn="just"/>
          <a:endParaRPr lang="en-US" sz="2400" b="0">
            <a:solidFill>
              <a:schemeClr val="tx1"/>
            </a:solidFill>
          </a:endParaRPr>
        </a:p>
      </dgm:t>
    </dgm:pt>
    <dgm:pt modelId="{F81ADDA2-2915-4994-955E-519909BBA9DA}">
      <dgm:prSet phldrT="[Text]" custT="1"/>
      <dgm:spPr/>
      <dgm:t>
        <a:bodyPr/>
        <a:lstStyle/>
        <a:p>
          <a:pPr algn="just"/>
          <a:r>
            <a:rPr lang="en-US" sz="2400" b="0" dirty="0" smtClean="0">
              <a:solidFill>
                <a:schemeClr val="tx1"/>
              </a:solidFill>
              <a:latin typeface="Arial" pitchFamily="34" charset="0"/>
              <a:cs typeface="Arial" pitchFamily="34" charset="0"/>
            </a:rPr>
            <a:t>- </a:t>
          </a:r>
          <a:r>
            <a:rPr lang="vi-VN" sz="2400" b="0" dirty="0" smtClean="0">
              <a:solidFill>
                <a:schemeClr val="tx1"/>
              </a:solidFill>
              <a:latin typeface="Arial" pitchFamily="34" charset="0"/>
              <a:cs typeface="Arial" pitchFamily="34" charset="0"/>
            </a:rPr>
            <a:t>Phong </a:t>
          </a:r>
          <a:r>
            <a:rPr lang="vi-VN" sz="2400" b="0" dirty="0">
              <a:solidFill>
                <a:schemeClr val="tx1"/>
              </a:solidFill>
              <a:latin typeface="Arial" pitchFamily="34" charset="0"/>
              <a:cs typeface="Arial" pitchFamily="34" charset="0"/>
            </a:rPr>
            <a:t>cách lãnh đạo dân chủ, công bằng và có trách nhi</a:t>
          </a:r>
          <a:r>
            <a:rPr lang="en-US" sz="2400" b="0" dirty="0" err="1" smtClean="0">
              <a:solidFill>
                <a:schemeClr val="tx1"/>
              </a:solidFill>
              <a:latin typeface="Arial" pitchFamily="34" charset="0"/>
              <a:cs typeface="Arial" pitchFamily="34" charset="0"/>
            </a:rPr>
            <a:t>ệm</a:t>
          </a:r>
          <a:r>
            <a:rPr lang="en-US" sz="2400" b="0" dirty="0" smtClean="0">
              <a:solidFill>
                <a:schemeClr val="tx1"/>
              </a:solidFill>
              <a:latin typeface="Arial" pitchFamily="34" charset="0"/>
              <a:cs typeface="Arial" pitchFamily="34" charset="0"/>
            </a:rPr>
            <a:t>;</a:t>
          </a:r>
          <a:endParaRPr lang="en-US" sz="2400" b="0" dirty="0">
            <a:solidFill>
              <a:schemeClr val="tx1"/>
            </a:solidFill>
          </a:endParaRPr>
        </a:p>
      </dgm:t>
    </dgm:pt>
    <dgm:pt modelId="{5C7D43C4-9383-4A76-8B64-CA8A699E22DF}" type="parTrans" cxnId="{2DB1D623-62BE-4E70-8DAA-9C26FA4111C8}">
      <dgm:prSet/>
      <dgm:spPr/>
      <dgm:t>
        <a:bodyPr/>
        <a:lstStyle/>
        <a:p>
          <a:pPr algn="just"/>
          <a:endParaRPr lang="en-US" sz="2400" b="0">
            <a:solidFill>
              <a:schemeClr val="tx1"/>
            </a:solidFill>
          </a:endParaRPr>
        </a:p>
      </dgm:t>
    </dgm:pt>
    <dgm:pt modelId="{7E731EAC-4232-4FE2-81E8-37FFAADBEE1B}" type="sibTrans" cxnId="{2DB1D623-62BE-4E70-8DAA-9C26FA4111C8}">
      <dgm:prSet/>
      <dgm:spPr/>
      <dgm:t>
        <a:bodyPr/>
        <a:lstStyle/>
        <a:p>
          <a:pPr algn="just"/>
          <a:endParaRPr lang="en-US" sz="2400" b="0">
            <a:solidFill>
              <a:schemeClr val="tx1"/>
            </a:solidFill>
          </a:endParaRPr>
        </a:p>
      </dgm:t>
    </dgm:pt>
    <dgm:pt modelId="{311B621E-C256-4F14-A55D-836809AC9547}">
      <dgm:prSet custT="1"/>
      <dgm:spPr/>
      <dgm:t>
        <a:bodyPr/>
        <a:lstStyle/>
        <a:p>
          <a:pPr algn="just"/>
          <a:r>
            <a:rPr lang="en-US" sz="2400" b="0" dirty="0" smtClean="0">
              <a:solidFill>
                <a:schemeClr val="tx1"/>
              </a:solidFill>
              <a:latin typeface="Arial" pitchFamily="34" charset="0"/>
              <a:cs typeface="Arial" pitchFamily="34" charset="0"/>
            </a:rPr>
            <a:t>- </a:t>
          </a:r>
          <a:r>
            <a:rPr lang="vi-VN" sz="2400" b="0" dirty="0" smtClean="0">
              <a:solidFill>
                <a:schemeClr val="tx1"/>
              </a:solidFill>
              <a:latin typeface="Arial" pitchFamily="34" charset="0"/>
              <a:cs typeface="Arial" pitchFamily="34" charset="0"/>
            </a:rPr>
            <a:t>Chia </a:t>
          </a:r>
          <a:r>
            <a:rPr lang="vi-VN" sz="2400" b="0" dirty="0">
              <a:solidFill>
                <a:schemeClr val="tx1"/>
              </a:solidFill>
              <a:latin typeface="Arial" pitchFamily="34" charset="0"/>
              <a:cs typeface="Arial" pitchFamily="34" charset="0"/>
            </a:rPr>
            <a:t>sẻ quản lý</a:t>
          </a:r>
          <a:r>
            <a:rPr lang="en-US" sz="2400" b="0" dirty="0">
              <a:solidFill>
                <a:schemeClr val="tx1"/>
              </a:solidFill>
              <a:latin typeface="Arial" pitchFamily="34" charset="0"/>
              <a:cs typeface="Arial" pitchFamily="34" charset="0"/>
            </a:rPr>
            <a:t>: HT </a:t>
          </a:r>
          <a:r>
            <a:rPr lang="en-US" sz="2400" b="0" dirty="0" err="1">
              <a:solidFill>
                <a:schemeClr val="tx1"/>
              </a:solidFill>
              <a:latin typeface="Arial" pitchFamily="34" charset="0"/>
              <a:cs typeface="Arial" pitchFamily="34" charset="0"/>
            </a:rPr>
            <a:t>tạo</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những</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người</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lãnh</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đạo</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xung</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quanh</a:t>
          </a:r>
          <a:r>
            <a:rPr lang="en-US" sz="2400" b="0" dirty="0">
              <a:solidFill>
                <a:schemeClr val="tx1"/>
              </a:solidFill>
              <a:latin typeface="Arial" pitchFamily="34" charset="0"/>
              <a:cs typeface="Arial" pitchFamily="34" charset="0"/>
            </a:rPr>
            <a:t> </a:t>
          </a:r>
          <a:r>
            <a:rPr lang="en-US" sz="2400" b="0" dirty="0" err="1" smtClean="0">
              <a:solidFill>
                <a:schemeClr val="tx1"/>
              </a:solidFill>
              <a:latin typeface="Arial" pitchFamily="34" charset="0"/>
              <a:cs typeface="Arial" pitchFamily="34" charset="0"/>
            </a:rPr>
            <a:t>mình</a:t>
          </a:r>
          <a:r>
            <a:rPr lang="en-US" sz="2400" b="0" dirty="0" smtClean="0">
              <a:solidFill>
                <a:schemeClr val="tx1"/>
              </a:solidFill>
              <a:latin typeface="Arial" pitchFamily="34" charset="0"/>
              <a:cs typeface="Arial" pitchFamily="34" charset="0"/>
            </a:rPr>
            <a:t>;</a:t>
          </a:r>
          <a:endParaRPr lang="en-US" sz="2400" b="0" dirty="0">
            <a:solidFill>
              <a:schemeClr val="tx1"/>
            </a:solidFill>
          </a:endParaRPr>
        </a:p>
      </dgm:t>
    </dgm:pt>
    <dgm:pt modelId="{43D14F47-ECBB-48B6-8990-AEA9778DAB26}" type="parTrans" cxnId="{CCAE0E3C-93A9-4401-8B71-1FA13A6F1AD3}">
      <dgm:prSet/>
      <dgm:spPr/>
      <dgm:t>
        <a:bodyPr/>
        <a:lstStyle/>
        <a:p>
          <a:pPr algn="just"/>
          <a:endParaRPr lang="en-US" sz="2400" b="0">
            <a:solidFill>
              <a:schemeClr val="tx1"/>
            </a:solidFill>
          </a:endParaRPr>
        </a:p>
      </dgm:t>
    </dgm:pt>
    <dgm:pt modelId="{F04F058E-D718-48E0-BAD2-401AA0709A96}" type="sibTrans" cxnId="{CCAE0E3C-93A9-4401-8B71-1FA13A6F1AD3}">
      <dgm:prSet/>
      <dgm:spPr/>
      <dgm:t>
        <a:bodyPr/>
        <a:lstStyle/>
        <a:p>
          <a:pPr algn="just"/>
          <a:endParaRPr lang="en-US" sz="2400" b="0">
            <a:solidFill>
              <a:schemeClr val="tx1"/>
            </a:solidFill>
          </a:endParaRPr>
        </a:p>
      </dgm:t>
    </dgm:pt>
    <dgm:pt modelId="{065AF0AC-D501-4C39-AE0E-B72AF715165A}">
      <dgm:prSet custT="1"/>
      <dgm:spPr/>
      <dgm:t>
        <a:bodyPr/>
        <a:lstStyle/>
        <a:p>
          <a:pPr algn="just"/>
          <a:r>
            <a:rPr lang="en-US" sz="2400" b="0" dirty="0" smtClean="0">
              <a:solidFill>
                <a:schemeClr val="tx1"/>
              </a:solidFill>
              <a:latin typeface="Arial" pitchFamily="34" charset="0"/>
              <a:cs typeface="Arial" pitchFamily="34" charset="0"/>
            </a:rPr>
            <a:t>- </a:t>
          </a:r>
          <a:r>
            <a:rPr lang="vi-VN" sz="2400" b="0" dirty="0" smtClean="0">
              <a:solidFill>
                <a:schemeClr val="tx1"/>
              </a:solidFill>
              <a:latin typeface="Arial" pitchFamily="34" charset="0"/>
              <a:cs typeface="Arial" pitchFamily="34" charset="0"/>
            </a:rPr>
            <a:t>Trường </a:t>
          </a:r>
          <a:r>
            <a:rPr lang="vi-VN" sz="2400" b="0" dirty="0">
              <a:solidFill>
                <a:schemeClr val="tx1"/>
              </a:solidFill>
              <a:latin typeface="Arial" pitchFamily="34" charset="0"/>
              <a:cs typeface="Arial" pitchFamily="34" charset="0"/>
            </a:rPr>
            <a:t>học là nơi để học tập</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liên</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tục</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của</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mọi</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thành</a:t>
          </a:r>
          <a:r>
            <a:rPr lang="en-US" sz="2400" b="0" dirty="0">
              <a:solidFill>
                <a:schemeClr val="tx1"/>
              </a:solidFill>
              <a:latin typeface="Arial" pitchFamily="34" charset="0"/>
              <a:cs typeface="Arial" pitchFamily="34" charset="0"/>
            </a:rPr>
            <a:t> </a:t>
          </a:r>
          <a:r>
            <a:rPr lang="en-US" sz="2400" b="0" dirty="0" err="1" smtClean="0">
              <a:solidFill>
                <a:schemeClr val="tx1"/>
              </a:solidFill>
              <a:latin typeface="Arial" pitchFamily="34" charset="0"/>
              <a:cs typeface="Arial" pitchFamily="34" charset="0"/>
            </a:rPr>
            <a:t>viên</a:t>
          </a:r>
          <a:r>
            <a:rPr lang="en-US" sz="2400" b="0" dirty="0" smtClean="0">
              <a:solidFill>
                <a:schemeClr val="tx1"/>
              </a:solidFill>
              <a:latin typeface="Arial" pitchFamily="34" charset="0"/>
              <a:cs typeface="Arial" pitchFamily="34" charset="0"/>
            </a:rPr>
            <a:t>;</a:t>
          </a:r>
          <a:endParaRPr lang="vi-VN" sz="2400" b="0" dirty="0">
            <a:solidFill>
              <a:schemeClr val="tx1"/>
            </a:solidFill>
            <a:latin typeface="Arial" pitchFamily="34" charset="0"/>
            <a:cs typeface="Arial" pitchFamily="34" charset="0"/>
          </a:endParaRPr>
        </a:p>
      </dgm:t>
    </dgm:pt>
    <dgm:pt modelId="{A0101C08-4485-469E-947F-CF7A4C521E3E}" type="parTrans" cxnId="{F4EA4F7E-0EFD-4597-A5F7-4AC8F2D66D9F}">
      <dgm:prSet/>
      <dgm:spPr/>
      <dgm:t>
        <a:bodyPr/>
        <a:lstStyle/>
        <a:p>
          <a:pPr algn="just"/>
          <a:endParaRPr lang="en-US" sz="2400" b="0">
            <a:solidFill>
              <a:schemeClr val="tx1"/>
            </a:solidFill>
          </a:endParaRPr>
        </a:p>
      </dgm:t>
    </dgm:pt>
    <dgm:pt modelId="{14F733A2-02BD-46B7-A035-15DC872AD792}" type="sibTrans" cxnId="{F4EA4F7E-0EFD-4597-A5F7-4AC8F2D66D9F}">
      <dgm:prSet/>
      <dgm:spPr/>
      <dgm:t>
        <a:bodyPr/>
        <a:lstStyle/>
        <a:p>
          <a:pPr algn="just"/>
          <a:endParaRPr lang="en-US" sz="2400" b="0">
            <a:solidFill>
              <a:schemeClr val="tx1"/>
            </a:solidFill>
          </a:endParaRPr>
        </a:p>
      </dgm:t>
    </dgm:pt>
    <dgm:pt modelId="{BD55007A-8ECD-4FA8-8271-6A124E09362F}">
      <dgm:prSet custT="1"/>
      <dgm:spPr/>
      <dgm:t>
        <a:bodyPr/>
        <a:lstStyle/>
        <a:p>
          <a:pPr algn="just"/>
          <a:r>
            <a:rPr lang="en-US" sz="2400" b="0" dirty="0" smtClean="0">
              <a:solidFill>
                <a:schemeClr val="tx1"/>
              </a:solidFill>
              <a:latin typeface="Arial" pitchFamily="34" charset="0"/>
              <a:cs typeface="Arial" pitchFamily="34" charset="0"/>
            </a:rPr>
            <a:t>- </a:t>
          </a:r>
          <a:r>
            <a:rPr lang="vi-VN" sz="2400" b="0" dirty="0" smtClean="0">
              <a:solidFill>
                <a:schemeClr val="tx1"/>
              </a:solidFill>
              <a:latin typeface="Arial" pitchFamily="34" charset="0"/>
              <a:cs typeface="Arial" pitchFamily="34" charset="0"/>
            </a:rPr>
            <a:t>Tự </a:t>
          </a:r>
          <a:r>
            <a:rPr lang="vi-VN" sz="2400" b="0" dirty="0">
              <a:solidFill>
                <a:schemeClr val="tx1"/>
              </a:solidFill>
              <a:latin typeface="Arial" pitchFamily="34" charset="0"/>
              <a:cs typeface="Arial" pitchFamily="34" charset="0"/>
            </a:rPr>
            <a:t>chủ và trách nhiệm</a:t>
          </a:r>
          <a:r>
            <a:rPr lang="en-US" sz="2400" b="0" dirty="0">
              <a:solidFill>
                <a:schemeClr val="tx1"/>
              </a:solidFill>
              <a:latin typeface="Arial" pitchFamily="34" charset="0"/>
              <a:cs typeface="Arial" pitchFamily="34" charset="0"/>
            </a:rPr>
            <a:t> </a:t>
          </a:r>
          <a:r>
            <a:rPr lang="en-US" sz="2400" b="0" dirty="0" err="1">
              <a:solidFill>
                <a:schemeClr val="tx1"/>
              </a:solidFill>
              <a:latin typeface="Arial" pitchFamily="34" charset="0"/>
              <a:cs typeface="Arial" pitchFamily="34" charset="0"/>
            </a:rPr>
            <a:t>giải</a:t>
          </a:r>
          <a:r>
            <a:rPr lang="en-US" sz="2400" b="0" dirty="0">
              <a:solidFill>
                <a:schemeClr val="tx1"/>
              </a:solidFill>
              <a:latin typeface="Arial" pitchFamily="34" charset="0"/>
              <a:cs typeface="Arial" pitchFamily="34" charset="0"/>
            </a:rPr>
            <a:t> </a:t>
          </a:r>
          <a:r>
            <a:rPr lang="en-US" sz="2400" b="0" dirty="0" err="1" smtClean="0">
              <a:solidFill>
                <a:schemeClr val="tx1"/>
              </a:solidFill>
              <a:latin typeface="Arial" pitchFamily="34" charset="0"/>
              <a:cs typeface="Arial" pitchFamily="34" charset="0"/>
            </a:rPr>
            <a:t>trình</a:t>
          </a:r>
          <a:r>
            <a:rPr lang="en-US" sz="2400" b="0" dirty="0" smtClean="0">
              <a:solidFill>
                <a:schemeClr val="tx1"/>
              </a:solidFill>
              <a:latin typeface="Arial" pitchFamily="34" charset="0"/>
              <a:cs typeface="Arial" pitchFamily="34" charset="0"/>
            </a:rPr>
            <a:t>;</a:t>
          </a:r>
          <a:endParaRPr lang="en-US" sz="2400" b="0" dirty="0">
            <a:solidFill>
              <a:schemeClr val="tx1"/>
            </a:solidFill>
          </a:endParaRPr>
        </a:p>
      </dgm:t>
    </dgm:pt>
    <dgm:pt modelId="{A1EE44AA-D81C-4DFC-8E31-368ACE1792A6}" type="parTrans" cxnId="{44FA0FFC-C8BD-495C-8B49-BA650E3EE220}">
      <dgm:prSet/>
      <dgm:spPr/>
      <dgm:t>
        <a:bodyPr/>
        <a:lstStyle/>
        <a:p>
          <a:pPr algn="just"/>
          <a:endParaRPr lang="en-US" sz="2400" b="0">
            <a:solidFill>
              <a:schemeClr val="tx1"/>
            </a:solidFill>
          </a:endParaRPr>
        </a:p>
      </dgm:t>
    </dgm:pt>
    <dgm:pt modelId="{9BB02AEC-DB9C-4EE5-A195-1C2CE9D6C37E}" type="sibTrans" cxnId="{44FA0FFC-C8BD-495C-8B49-BA650E3EE220}">
      <dgm:prSet/>
      <dgm:spPr/>
      <dgm:t>
        <a:bodyPr/>
        <a:lstStyle/>
        <a:p>
          <a:pPr algn="just"/>
          <a:endParaRPr lang="en-US" sz="2400" b="0">
            <a:solidFill>
              <a:schemeClr val="tx1"/>
            </a:solidFill>
          </a:endParaRPr>
        </a:p>
      </dgm:t>
    </dgm:pt>
    <dgm:pt modelId="{74E3DFFF-2364-478B-93AB-0FCC842C6531}" type="pres">
      <dgm:prSet presAssocID="{9F7CE80B-0E9F-429D-B262-E4AEE3E30499}" presName="Name0" presStyleCnt="0">
        <dgm:presLayoutVars>
          <dgm:chMax val="7"/>
          <dgm:chPref val="7"/>
          <dgm:dir/>
        </dgm:presLayoutVars>
      </dgm:prSet>
      <dgm:spPr/>
      <dgm:t>
        <a:bodyPr/>
        <a:lstStyle/>
        <a:p>
          <a:endParaRPr lang="en-US"/>
        </a:p>
      </dgm:t>
    </dgm:pt>
    <dgm:pt modelId="{331E0538-0936-41FC-A9E1-BD97CB4C3494}" type="pres">
      <dgm:prSet presAssocID="{9F7CE80B-0E9F-429D-B262-E4AEE3E30499}" presName="Name1" presStyleCnt="0"/>
      <dgm:spPr/>
    </dgm:pt>
    <dgm:pt modelId="{15061ECC-BB16-425E-BFAD-46E460C7C12F}" type="pres">
      <dgm:prSet presAssocID="{9F7CE80B-0E9F-429D-B262-E4AEE3E30499}" presName="cycle" presStyleCnt="0"/>
      <dgm:spPr/>
    </dgm:pt>
    <dgm:pt modelId="{C8DBAF57-B815-49E8-A968-96FC61320276}" type="pres">
      <dgm:prSet presAssocID="{9F7CE80B-0E9F-429D-B262-E4AEE3E30499}" presName="srcNode" presStyleLbl="node1" presStyleIdx="0" presStyleCnt="5"/>
      <dgm:spPr/>
    </dgm:pt>
    <dgm:pt modelId="{CD1793FD-6A99-495B-96DF-ACB59B148943}" type="pres">
      <dgm:prSet presAssocID="{9F7CE80B-0E9F-429D-B262-E4AEE3E30499}" presName="conn" presStyleLbl="parChTrans1D2" presStyleIdx="0" presStyleCnt="1"/>
      <dgm:spPr/>
      <dgm:t>
        <a:bodyPr/>
        <a:lstStyle/>
        <a:p>
          <a:endParaRPr lang="en-US"/>
        </a:p>
      </dgm:t>
    </dgm:pt>
    <dgm:pt modelId="{2B2CE604-B4E3-448B-BDCF-F440794CEC0F}" type="pres">
      <dgm:prSet presAssocID="{9F7CE80B-0E9F-429D-B262-E4AEE3E30499}" presName="extraNode" presStyleLbl="node1" presStyleIdx="0" presStyleCnt="5"/>
      <dgm:spPr/>
    </dgm:pt>
    <dgm:pt modelId="{8934610B-B701-4F52-AA61-6829FE42A2FC}" type="pres">
      <dgm:prSet presAssocID="{9F7CE80B-0E9F-429D-B262-E4AEE3E30499}" presName="dstNode" presStyleLbl="node1" presStyleIdx="0" presStyleCnt="5"/>
      <dgm:spPr/>
    </dgm:pt>
    <dgm:pt modelId="{9E5DD59D-014D-4036-AFAE-B931B3D8278F}" type="pres">
      <dgm:prSet presAssocID="{E08B7AD8-A4C0-43C3-9B8A-1CF941CB3C5D}" presName="text_1" presStyleLbl="node1" presStyleIdx="0" presStyleCnt="5" custScaleY="135976" custLinFactNeighborX="522" custLinFactNeighborY="-8458">
        <dgm:presLayoutVars>
          <dgm:bulletEnabled val="1"/>
        </dgm:presLayoutVars>
      </dgm:prSet>
      <dgm:spPr/>
      <dgm:t>
        <a:bodyPr/>
        <a:lstStyle/>
        <a:p>
          <a:endParaRPr lang="en-US"/>
        </a:p>
      </dgm:t>
    </dgm:pt>
    <dgm:pt modelId="{FF949B1A-A460-49D2-B022-67D80F6420CB}" type="pres">
      <dgm:prSet presAssocID="{E08B7AD8-A4C0-43C3-9B8A-1CF941CB3C5D}" presName="accent_1" presStyleCnt="0"/>
      <dgm:spPr/>
    </dgm:pt>
    <dgm:pt modelId="{EAC9B308-8798-4C00-B1EB-D1AC143490F9}" type="pres">
      <dgm:prSet presAssocID="{E08B7AD8-A4C0-43C3-9B8A-1CF941CB3C5D}" presName="accentRepeatNode" presStyleLbl="solidFgAcc1" presStyleIdx="0" presStyleCnt="5">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92A28F73-D059-4930-983A-3AA5503953CC}" type="pres">
      <dgm:prSet presAssocID="{F81ADDA2-2915-4994-955E-519909BBA9DA}" presName="text_2" presStyleLbl="node1" presStyleIdx="1" presStyleCnt="5" custScaleX="102159" custScaleY="135251">
        <dgm:presLayoutVars>
          <dgm:bulletEnabled val="1"/>
        </dgm:presLayoutVars>
      </dgm:prSet>
      <dgm:spPr/>
      <dgm:t>
        <a:bodyPr/>
        <a:lstStyle/>
        <a:p>
          <a:endParaRPr lang="en-US"/>
        </a:p>
      </dgm:t>
    </dgm:pt>
    <dgm:pt modelId="{5AE8090F-C55E-4DD1-8CDE-70638A8B8D0D}" type="pres">
      <dgm:prSet presAssocID="{F81ADDA2-2915-4994-955E-519909BBA9DA}" presName="accent_2" presStyleCnt="0"/>
      <dgm:spPr/>
    </dgm:pt>
    <dgm:pt modelId="{A54DAE74-4E9A-48DC-B340-DD0EF50A4111}" type="pres">
      <dgm:prSet presAssocID="{F81ADDA2-2915-4994-955E-519909BBA9DA}" presName="accentRepeatNode" presStyleLbl="solidFgAcc1" presStyleIdx="1" presStyleCnt="5">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2C2BB2A5-1001-4675-B59C-AC0FA23BF947}" type="pres">
      <dgm:prSet presAssocID="{311B621E-C256-4F14-A55D-836809AC9547}" presName="text_3" presStyleLbl="node1" presStyleIdx="2" presStyleCnt="5" custScaleX="103308" custScaleY="141132" custLinFactNeighborX="-40" custLinFactNeighborY="11761">
        <dgm:presLayoutVars>
          <dgm:bulletEnabled val="1"/>
        </dgm:presLayoutVars>
      </dgm:prSet>
      <dgm:spPr/>
      <dgm:t>
        <a:bodyPr/>
        <a:lstStyle/>
        <a:p>
          <a:endParaRPr lang="en-US"/>
        </a:p>
      </dgm:t>
    </dgm:pt>
    <dgm:pt modelId="{12ED45CD-5B2C-40F9-A40D-2E6B91CC3174}" type="pres">
      <dgm:prSet presAssocID="{311B621E-C256-4F14-A55D-836809AC9547}" presName="accent_3" presStyleCnt="0"/>
      <dgm:spPr/>
    </dgm:pt>
    <dgm:pt modelId="{22E53C2A-1EF5-4FB8-A993-11E054C25FAD}" type="pres">
      <dgm:prSet presAssocID="{311B621E-C256-4F14-A55D-836809AC9547}" presName="accentRepeatNode" presStyleLbl="solidFgAcc1" presStyleIdx="2" presStyleCnt="5">
        <dgm:style>
          <a:lnRef idx="1">
            <a:schemeClr val="accent4"/>
          </a:lnRef>
          <a:fillRef idx="2">
            <a:schemeClr val="accent4"/>
          </a:fillRef>
          <a:effectRef idx="1">
            <a:schemeClr val="accent4"/>
          </a:effectRef>
          <a:fontRef idx="minor">
            <a:schemeClr val="dk1"/>
          </a:fontRef>
        </dgm:style>
      </dgm:prSet>
      <dgm:spPr/>
      <dgm:t>
        <a:bodyPr/>
        <a:lstStyle/>
        <a:p>
          <a:endParaRPr lang="en-US"/>
        </a:p>
      </dgm:t>
    </dgm:pt>
    <dgm:pt modelId="{DEDFA6D2-B3EF-48D6-81D7-CDCFDB2A68B3}" type="pres">
      <dgm:prSet presAssocID="{BD55007A-8ECD-4FA8-8271-6A124E09362F}" presName="text_4" presStyleLbl="node1" presStyleIdx="3" presStyleCnt="5" custScaleX="103778" custLinFactNeighborX="84" custLinFactNeighborY="5897">
        <dgm:presLayoutVars>
          <dgm:bulletEnabled val="1"/>
        </dgm:presLayoutVars>
      </dgm:prSet>
      <dgm:spPr/>
      <dgm:t>
        <a:bodyPr/>
        <a:lstStyle/>
        <a:p>
          <a:endParaRPr lang="en-US"/>
        </a:p>
      </dgm:t>
    </dgm:pt>
    <dgm:pt modelId="{31257ED4-D625-459B-9551-A958A87FE4E3}" type="pres">
      <dgm:prSet presAssocID="{BD55007A-8ECD-4FA8-8271-6A124E09362F}" presName="accent_4" presStyleCnt="0"/>
      <dgm:spPr/>
    </dgm:pt>
    <dgm:pt modelId="{56A6BCEA-F2CA-448F-8E8F-33586CDACCDB}" type="pres">
      <dgm:prSet presAssocID="{BD55007A-8ECD-4FA8-8271-6A124E09362F}" presName="accentRepeatNode" presStyleLbl="solidFgAcc1" presStyleIdx="3" presStyleCnt="5">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5A54ECC0-6C1D-4207-9799-B91C0563FD0D}" type="pres">
      <dgm:prSet presAssocID="{065AF0AC-D501-4C39-AE0E-B72AF715165A}" presName="text_5" presStyleLbl="node1" presStyleIdx="4" presStyleCnt="5" custScaleX="103787" custScaleY="129371">
        <dgm:presLayoutVars>
          <dgm:bulletEnabled val="1"/>
        </dgm:presLayoutVars>
      </dgm:prSet>
      <dgm:spPr/>
      <dgm:t>
        <a:bodyPr/>
        <a:lstStyle/>
        <a:p>
          <a:endParaRPr lang="en-US"/>
        </a:p>
      </dgm:t>
    </dgm:pt>
    <dgm:pt modelId="{4A3F9702-7991-4C1C-8C22-921567DA0F3C}" type="pres">
      <dgm:prSet presAssocID="{065AF0AC-D501-4C39-AE0E-B72AF715165A}" presName="accent_5" presStyleCnt="0"/>
      <dgm:spPr/>
    </dgm:pt>
    <dgm:pt modelId="{ECE323E7-8958-422A-9B3C-3747880ECF56}" type="pres">
      <dgm:prSet presAssocID="{065AF0AC-D501-4C39-AE0E-B72AF715165A}" presName="accentRepeatNode" presStyleLbl="solidFgAcc1" presStyleIdx="4" presStyleCnt="5">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Lst>
  <dgm:cxnLst>
    <dgm:cxn modelId="{44FA0FFC-C8BD-495C-8B49-BA650E3EE220}" srcId="{9F7CE80B-0E9F-429D-B262-E4AEE3E30499}" destId="{BD55007A-8ECD-4FA8-8271-6A124E09362F}" srcOrd="3" destOrd="0" parTransId="{A1EE44AA-D81C-4DFC-8E31-368ACE1792A6}" sibTransId="{9BB02AEC-DB9C-4EE5-A195-1C2CE9D6C37E}"/>
    <dgm:cxn modelId="{951CA37E-1EB5-48BA-99FC-93CE25D28C22}" type="presOf" srcId="{5C76A23D-0073-4065-9068-A1DBD0CC5833}" destId="{CD1793FD-6A99-495B-96DF-ACB59B148943}" srcOrd="0" destOrd="0" presId="urn:microsoft.com/office/officeart/2008/layout/VerticalCurvedList"/>
    <dgm:cxn modelId="{82ED9C13-6B97-4012-BC34-FD541A4E43CC}" type="presOf" srcId="{E08B7AD8-A4C0-43C3-9B8A-1CF941CB3C5D}" destId="{9E5DD59D-014D-4036-AFAE-B931B3D8278F}" srcOrd="0" destOrd="0" presId="urn:microsoft.com/office/officeart/2008/layout/VerticalCurvedList"/>
    <dgm:cxn modelId="{F4EA4F7E-0EFD-4597-A5F7-4AC8F2D66D9F}" srcId="{9F7CE80B-0E9F-429D-B262-E4AEE3E30499}" destId="{065AF0AC-D501-4C39-AE0E-B72AF715165A}" srcOrd="4" destOrd="0" parTransId="{A0101C08-4485-469E-947F-CF7A4C521E3E}" sibTransId="{14F733A2-02BD-46B7-A035-15DC872AD792}"/>
    <dgm:cxn modelId="{2DB1D623-62BE-4E70-8DAA-9C26FA4111C8}" srcId="{9F7CE80B-0E9F-429D-B262-E4AEE3E30499}" destId="{F81ADDA2-2915-4994-955E-519909BBA9DA}" srcOrd="1" destOrd="0" parTransId="{5C7D43C4-9383-4A76-8B64-CA8A699E22DF}" sibTransId="{7E731EAC-4232-4FE2-81E8-37FFAADBEE1B}"/>
    <dgm:cxn modelId="{B87B87BD-84F4-4450-A12E-40B9E3E789F5}" type="presOf" srcId="{BD55007A-8ECD-4FA8-8271-6A124E09362F}" destId="{DEDFA6D2-B3EF-48D6-81D7-CDCFDB2A68B3}" srcOrd="0" destOrd="0" presId="urn:microsoft.com/office/officeart/2008/layout/VerticalCurvedList"/>
    <dgm:cxn modelId="{824E8B6A-5464-4C82-A1D5-152AB74466EB}" type="presOf" srcId="{F81ADDA2-2915-4994-955E-519909BBA9DA}" destId="{92A28F73-D059-4930-983A-3AA5503953CC}" srcOrd="0" destOrd="0" presId="urn:microsoft.com/office/officeart/2008/layout/VerticalCurvedList"/>
    <dgm:cxn modelId="{220F554E-2D76-4FC5-AF52-18D19975BE94}" type="presOf" srcId="{9F7CE80B-0E9F-429D-B262-E4AEE3E30499}" destId="{74E3DFFF-2364-478B-93AB-0FCC842C6531}" srcOrd="0" destOrd="0" presId="urn:microsoft.com/office/officeart/2008/layout/VerticalCurvedList"/>
    <dgm:cxn modelId="{DD04738F-BE04-40C7-8427-0347226062CD}" type="presOf" srcId="{065AF0AC-D501-4C39-AE0E-B72AF715165A}" destId="{5A54ECC0-6C1D-4207-9799-B91C0563FD0D}" srcOrd="0" destOrd="0" presId="urn:microsoft.com/office/officeart/2008/layout/VerticalCurvedList"/>
    <dgm:cxn modelId="{924C89A2-9900-40FE-B96F-AE5EE08F400B}" srcId="{9F7CE80B-0E9F-429D-B262-E4AEE3E30499}" destId="{E08B7AD8-A4C0-43C3-9B8A-1CF941CB3C5D}" srcOrd="0" destOrd="0" parTransId="{E6EF15FF-92CD-4B54-9B6E-CE62E574CDDF}" sibTransId="{5C76A23D-0073-4065-9068-A1DBD0CC5833}"/>
    <dgm:cxn modelId="{CCAE0E3C-93A9-4401-8B71-1FA13A6F1AD3}" srcId="{9F7CE80B-0E9F-429D-B262-E4AEE3E30499}" destId="{311B621E-C256-4F14-A55D-836809AC9547}" srcOrd="2" destOrd="0" parTransId="{43D14F47-ECBB-48B6-8990-AEA9778DAB26}" sibTransId="{F04F058E-D718-48E0-BAD2-401AA0709A96}"/>
    <dgm:cxn modelId="{720E6C7A-B9C2-455C-9AE4-C94E5A13E38F}" type="presOf" srcId="{311B621E-C256-4F14-A55D-836809AC9547}" destId="{2C2BB2A5-1001-4675-B59C-AC0FA23BF947}" srcOrd="0" destOrd="0" presId="urn:microsoft.com/office/officeart/2008/layout/VerticalCurvedList"/>
    <dgm:cxn modelId="{75820FA8-D0B2-4284-8A11-BAFCF29E4B9A}" type="presParOf" srcId="{74E3DFFF-2364-478B-93AB-0FCC842C6531}" destId="{331E0538-0936-41FC-A9E1-BD97CB4C3494}" srcOrd="0" destOrd="0" presId="urn:microsoft.com/office/officeart/2008/layout/VerticalCurvedList"/>
    <dgm:cxn modelId="{1DAB842F-5B1A-4CB6-81F9-415F2BB27EA8}" type="presParOf" srcId="{331E0538-0936-41FC-A9E1-BD97CB4C3494}" destId="{15061ECC-BB16-425E-BFAD-46E460C7C12F}" srcOrd="0" destOrd="0" presId="urn:microsoft.com/office/officeart/2008/layout/VerticalCurvedList"/>
    <dgm:cxn modelId="{1CA90916-CB7E-404E-B3F2-59F82EE1BBAB}" type="presParOf" srcId="{15061ECC-BB16-425E-BFAD-46E460C7C12F}" destId="{C8DBAF57-B815-49E8-A968-96FC61320276}" srcOrd="0" destOrd="0" presId="urn:microsoft.com/office/officeart/2008/layout/VerticalCurvedList"/>
    <dgm:cxn modelId="{72A6CB76-4D2B-40E6-BE01-9BC57168BCF2}" type="presParOf" srcId="{15061ECC-BB16-425E-BFAD-46E460C7C12F}" destId="{CD1793FD-6A99-495B-96DF-ACB59B148943}" srcOrd="1" destOrd="0" presId="urn:microsoft.com/office/officeart/2008/layout/VerticalCurvedList"/>
    <dgm:cxn modelId="{83F3D890-8649-49A1-A15B-E424FF5D0F50}" type="presParOf" srcId="{15061ECC-BB16-425E-BFAD-46E460C7C12F}" destId="{2B2CE604-B4E3-448B-BDCF-F440794CEC0F}" srcOrd="2" destOrd="0" presId="urn:microsoft.com/office/officeart/2008/layout/VerticalCurvedList"/>
    <dgm:cxn modelId="{29D67049-1ACA-44A6-BA11-F9EDDB29B9B9}" type="presParOf" srcId="{15061ECC-BB16-425E-BFAD-46E460C7C12F}" destId="{8934610B-B701-4F52-AA61-6829FE42A2FC}" srcOrd="3" destOrd="0" presId="urn:microsoft.com/office/officeart/2008/layout/VerticalCurvedList"/>
    <dgm:cxn modelId="{D98D45AD-BCD1-4B9E-942F-B37DED72D7FC}" type="presParOf" srcId="{331E0538-0936-41FC-A9E1-BD97CB4C3494}" destId="{9E5DD59D-014D-4036-AFAE-B931B3D8278F}" srcOrd="1" destOrd="0" presId="urn:microsoft.com/office/officeart/2008/layout/VerticalCurvedList"/>
    <dgm:cxn modelId="{C1534596-EB3C-4039-9E98-5F1F55F2183D}" type="presParOf" srcId="{331E0538-0936-41FC-A9E1-BD97CB4C3494}" destId="{FF949B1A-A460-49D2-B022-67D80F6420CB}" srcOrd="2" destOrd="0" presId="urn:microsoft.com/office/officeart/2008/layout/VerticalCurvedList"/>
    <dgm:cxn modelId="{1F724066-03C2-4EFE-B1A5-2083F98171C4}" type="presParOf" srcId="{FF949B1A-A460-49D2-B022-67D80F6420CB}" destId="{EAC9B308-8798-4C00-B1EB-D1AC143490F9}" srcOrd="0" destOrd="0" presId="urn:microsoft.com/office/officeart/2008/layout/VerticalCurvedList"/>
    <dgm:cxn modelId="{774BA132-EBFB-45EC-935B-DF3F6F5A9B29}" type="presParOf" srcId="{331E0538-0936-41FC-A9E1-BD97CB4C3494}" destId="{92A28F73-D059-4930-983A-3AA5503953CC}" srcOrd="3" destOrd="0" presId="urn:microsoft.com/office/officeart/2008/layout/VerticalCurvedList"/>
    <dgm:cxn modelId="{F2621F3D-8C48-4833-B892-1F79D77833B0}" type="presParOf" srcId="{331E0538-0936-41FC-A9E1-BD97CB4C3494}" destId="{5AE8090F-C55E-4DD1-8CDE-70638A8B8D0D}" srcOrd="4" destOrd="0" presId="urn:microsoft.com/office/officeart/2008/layout/VerticalCurvedList"/>
    <dgm:cxn modelId="{D19B93B9-8AB6-429B-B37F-79C62CE0D810}" type="presParOf" srcId="{5AE8090F-C55E-4DD1-8CDE-70638A8B8D0D}" destId="{A54DAE74-4E9A-48DC-B340-DD0EF50A4111}" srcOrd="0" destOrd="0" presId="urn:microsoft.com/office/officeart/2008/layout/VerticalCurvedList"/>
    <dgm:cxn modelId="{C053344D-CA00-4A36-8859-D7204CD0FC92}" type="presParOf" srcId="{331E0538-0936-41FC-A9E1-BD97CB4C3494}" destId="{2C2BB2A5-1001-4675-B59C-AC0FA23BF947}" srcOrd="5" destOrd="0" presId="urn:microsoft.com/office/officeart/2008/layout/VerticalCurvedList"/>
    <dgm:cxn modelId="{9914ECD5-E2E9-4136-966D-1EC2DE9D17B5}" type="presParOf" srcId="{331E0538-0936-41FC-A9E1-BD97CB4C3494}" destId="{12ED45CD-5B2C-40F9-A40D-2E6B91CC3174}" srcOrd="6" destOrd="0" presId="urn:microsoft.com/office/officeart/2008/layout/VerticalCurvedList"/>
    <dgm:cxn modelId="{32326987-022C-4B48-A768-BF699C623889}" type="presParOf" srcId="{12ED45CD-5B2C-40F9-A40D-2E6B91CC3174}" destId="{22E53C2A-1EF5-4FB8-A993-11E054C25FAD}" srcOrd="0" destOrd="0" presId="urn:microsoft.com/office/officeart/2008/layout/VerticalCurvedList"/>
    <dgm:cxn modelId="{F4803AD9-67C6-4FA3-9CE7-8580F9BD5D9D}" type="presParOf" srcId="{331E0538-0936-41FC-A9E1-BD97CB4C3494}" destId="{DEDFA6D2-B3EF-48D6-81D7-CDCFDB2A68B3}" srcOrd="7" destOrd="0" presId="urn:microsoft.com/office/officeart/2008/layout/VerticalCurvedList"/>
    <dgm:cxn modelId="{D9AAD070-723A-4D89-B6A1-F6E2027D710F}" type="presParOf" srcId="{331E0538-0936-41FC-A9E1-BD97CB4C3494}" destId="{31257ED4-D625-459B-9551-A958A87FE4E3}" srcOrd="8" destOrd="0" presId="urn:microsoft.com/office/officeart/2008/layout/VerticalCurvedList"/>
    <dgm:cxn modelId="{C951AB23-C76F-4B13-9FAA-9767D9281BC4}" type="presParOf" srcId="{31257ED4-D625-459B-9551-A958A87FE4E3}" destId="{56A6BCEA-F2CA-448F-8E8F-33586CDACCDB}" srcOrd="0" destOrd="0" presId="urn:microsoft.com/office/officeart/2008/layout/VerticalCurvedList"/>
    <dgm:cxn modelId="{D2D18F50-2940-4250-9243-DF1CD67C0894}" type="presParOf" srcId="{331E0538-0936-41FC-A9E1-BD97CB4C3494}" destId="{5A54ECC0-6C1D-4207-9799-B91C0563FD0D}" srcOrd="9" destOrd="0" presId="urn:microsoft.com/office/officeart/2008/layout/VerticalCurvedList"/>
    <dgm:cxn modelId="{5742455E-225D-4F1A-ABC2-AFC40161CED4}" type="presParOf" srcId="{331E0538-0936-41FC-A9E1-BD97CB4C3494}" destId="{4A3F9702-7991-4C1C-8C22-921567DA0F3C}" srcOrd="10" destOrd="0" presId="urn:microsoft.com/office/officeart/2008/layout/VerticalCurvedList"/>
    <dgm:cxn modelId="{D3ED3A3D-8177-49A4-BB7B-A92C623D227F}" type="presParOf" srcId="{4A3F9702-7991-4C1C-8C22-921567DA0F3C}" destId="{ECE323E7-8958-422A-9B3C-3747880ECF5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C90172-E853-4E19-B871-D24E53D5EBEE}"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3B40EBA3-2563-48F0-9624-81B2E466B277}">
      <dgm:prSet phldrT="[Text]" custT="1"/>
      <dgm:spPr/>
      <dgm:t>
        <a:bodyPr/>
        <a:lstStyle/>
        <a:p>
          <a:r>
            <a:rPr lang="en-US" sz="2400" b="1" dirty="0" err="1">
              <a:solidFill>
                <a:srgbClr val="002060"/>
              </a:solidFill>
              <a:latin typeface="Arial" pitchFamily="34" charset="0"/>
              <a:cs typeface="Arial" pitchFamily="34" charset="0"/>
            </a:rPr>
            <a:t>Tiêu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chuẩn</a:t>
          </a:r>
          <a:r>
            <a:rPr lang="en-US" sz="2400" b="1" dirty="0">
              <a:solidFill>
                <a:srgbClr val="002060"/>
              </a:solidFill>
              <a:latin typeface="Arial" pitchFamily="34" charset="0"/>
              <a:cs typeface="Arial" pitchFamily="34" charset="0"/>
            </a:rPr>
            <a:t> 5. </a:t>
          </a:r>
          <a:r>
            <a:rPr lang="en-US" sz="2400" b="1" dirty="0" err="1">
              <a:solidFill>
                <a:srgbClr val="002060"/>
              </a:solidFill>
              <a:latin typeface="Arial" pitchFamily="34" charset="0"/>
              <a:cs typeface="Arial" pitchFamily="34" charset="0"/>
            </a:rPr>
            <a:t>Sử</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dụng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ngoại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ngữ</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Tiếng</a:t>
          </a:r>
          <a:r>
            <a:rPr lang="en-US" sz="2400" b="1" dirty="0">
              <a:solidFill>
                <a:srgbClr val="002060"/>
              </a:solidFill>
              <a:latin typeface="Arial" pitchFamily="34" charset="0"/>
              <a:cs typeface="Arial" pitchFamily="34" charset="0"/>
            </a:rPr>
            <a:t> DT) </a:t>
          </a:r>
          <a:r>
            <a:rPr lang="en-US" sz="2400" b="1" dirty="0" err="1">
              <a:solidFill>
                <a:srgbClr val="002060"/>
              </a:solidFill>
              <a:latin typeface="Arial" pitchFamily="34" charset="0"/>
              <a:cs typeface="Arial" pitchFamily="34" charset="0"/>
            </a:rPr>
            <a:t>và</a:t>
          </a:r>
          <a:r>
            <a:rPr lang="en-US" sz="2400" b="1" dirty="0">
              <a:solidFill>
                <a:srgbClr val="002060"/>
              </a:solidFill>
              <a:latin typeface="Arial" pitchFamily="34" charset="0"/>
              <a:cs typeface="Arial" pitchFamily="34" charset="0"/>
            </a:rPr>
            <a:t> CNTT</a:t>
          </a:r>
          <a:endParaRPr lang="en-US" sz="2400" dirty="0">
            <a:solidFill>
              <a:srgbClr val="002060"/>
            </a:solidFill>
            <a:latin typeface="Arial" pitchFamily="34" charset="0"/>
            <a:cs typeface="Arial" pitchFamily="34" charset="0"/>
          </a:endParaRPr>
        </a:p>
      </dgm:t>
    </dgm:pt>
    <dgm:pt modelId="{31BB1377-A762-40B1-BC75-17C6DE314BBA}" type="parTrans" cxnId="{2B7D26F3-A7FE-4FD7-9EFC-65DC0574FE72}">
      <dgm:prSet/>
      <dgm:spPr/>
      <dgm:t>
        <a:bodyPr/>
        <a:lstStyle/>
        <a:p>
          <a:endParaRPr lang="en-US" sz="2400">
            <a:solidFill>
              <a:srgbClr val="002060"/>
            </a:solidFill>
            <a:latin typeface="Arial" pitchFamily="34" charset="0"/>
            <a:cs typeface="Arial" pitchFamily="34" charset="0"/>
          </a:endParaRPr>
        </a:p>
      </dgm:t>
    </dgm:pt>
    <dgm:pt modelId="{2405E5FE-62A4-4DBD-96CB-51D48296AA88}" type="sibTrans" cxnId="{2B7D26F3-A7FE-4FD7-9EFC-65DC0574FE72}">
      <dgm:prSet/>
      <dgm:spPr/>
      <dgm:t>
        <a:bodyPr/>
        <a:lstStyle/>
        <a:p>
          <a:endParaRPr lang="en-US" sz="2400">
            <a:solidFill>
              <a:srgbClr val="002060"/>
            </a:solidFill>
            <a:latin typeface="Arial" pitchFamily="34" charset="0"/>
            <a:cs typeface="Arial" pitchFamily="34" charset="0"/>
          </a:endParaRPr>
        </a:p>
      </dgm:t>
    </dgm:pt>
    <dgm:pt modelId="{B173C0A0-BEB8-4A00-A4C6-DFDDDF581637}">
      <dgm:prSet phldrT="[Text]" custT="1"/>
      <dgm:spPr/>
      <dgm:t>
        <a:bodyPr/>
        <a:lstStyle/>
        <a:p>
          <a:r>
            <a:rPr lang="en-US" sz="2400" dirty="0" err="1">
              <a:solidFill>
                <a:srgbClr val="002060"/>
              </a:solidFill>
              <a:latin typeface="Arial" pitchFamily="34" charset="0"/>
              <a:cs typeface="Arial" pitchFamily="34" charset="0"/>
            </a:rPr>
            <a:t>Tiêu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chí</a:t>
          </a:r>
          <a:r>
            <a:rPr lang="en-US" sz="2400" dirty="0">
              <a:solidFill>
                <a:srgbClr val="002060"/>
              </a:solidFill>
              <a:latin typeface="Arial" pitchFamily="34" charset="0"/>
              <a:cs typeface="Arial" pitchFamily="34" charset="0"/>
            </a:rPr>
            <a:t> 17.</a:t>
          </a:r>
        </a:p>
        <a:p>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ngữ</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Tiếng</a:t>
          </a:r>
          <a:r>
            <a:rPr lang="en-US" sz="2400" dirty="0">
              <a:solidFill>
                <a:srgbClr val="002060"/>
              </a:solidFill>
              <a:latin typeface="Arial" pitchFamily="34" charset="0"/>
              <a:cs typeface="Arial" pitchFamily="34" charset="0"/>
            </a:rPr>
            <a:t> DT)</a:t>
          </a:r>
        </a:p>
      </dgm:t>
    </dgm:pt>
    <dgm:pt modelId="{5C8A6A01-31A3-4889-9391-B6EE9218E8FA}" type="parTrans" cxnId="{490A8563-6832-42E2-A143-74B1195CACA0}">
      <dgm:prSet/>
      <dgm:spPr/>
      <dgm:t>
        <a:bodyPr/>
        <a:lstStyle/>
        <a:p>
          <a:endParaRPr lang="en-US" sz="2400">
            <a:solidFill>
              <a:srgbClr val="002060"/>
            </a:solidFill>
            <a:latin typeface="Arial" pitchFamily="34" charset="0"/>
            <a:cs typeface="Arial" pitchFamily="34" charset="0"/>
          </a:endParaRPr>
        </a:p>
      </dgm:t>
    </dgm:pt>
    <dgm:pt modelId="{BC5DFB8A-D8BA-4739-8C5E-938DF1D19D21}" type="sibTrans" cxnId="{490A8563-6832-42E2-A143-74B1195CACA0}">
      <dgm:prSet/>
      <dgm:spPr/>
      <dgm:t>
        <a:bodyPr/>
        <a:lstStyle/>
        <a:p>
          <a:endParaRPr lang="en-US" sz="2400">
            <a:solidFill>
              <a:srgbClr val="002060"/>
            </a:solidFill>
            <a:latin typeface="Arial" pitchFamily="34" charset="0"/>
            <a:cs typeface="Arial" pitchFamily="34" charset="0"/>
          </a:endParaRPr>
        </a:p>
      </dgm:t>
    </dgm:pt>
    <dgm:pt modelId="{CA83F245-A2E4-4DB1-AFBF-FAC0EC975645}">
      <dgm:prSet phldrT="[Text]" custT="1"/>
      <dgm:spPr/>
      <dgm:t>
        <a:bodyPr/>
        <a:lstStyle/>
        <a:p>
          <a:r>
            <a:rPr lang="en-US" sz="2400" dirty="0" err="1">
              <a:solidFill>
                <a:srgbClr val="002060"/>
              </a:solidFill>
              <a:latin typeface="Arial" pitchFamily="34" charset="0"/>
              <a:cs typeface="Arial" pitchFamily="34" charset="0"/>
            </a:rPr>
            <a:t>Tiêu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chí</a:t>
          </a:r>
          <a:r>
            <a:rPr lang="en-US" sz="2400" dirty="0">
              <a:solidFill>
                <a:srgbClr val="002060"/>
              </a:solidFill>
              <a:latin typeface="Arial" pitchFamily="34" charset="0"/>
              <a:cs typeface="Arial" pitchFamily="34" charset="0"/>
            </a:rPr>
            <a:t> 18. </a:t>
          </a:r>
        </a:p>
        <a:p>
          <a:r>
            <a:rPr lang="en-US" sz="2400" dirty="0" err="1">
              <a:solidFill>
                <a:srgbClr val="002060"/>
              </a:solidFill>
              <a:latin typeface="Arial" pitchFamily="34" charset="0"/>
              <a:cs typeface="Arial" pitchFamily="34" charset="0"/>
            </a:rPr>
            <a:t>Ứng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nghệ</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thông</a:t>
          </a:r>
          <a:r>
            <a:rPr lang="en-US" sz="2400" dirty="0">
              <a:solidFill>
                <a:srgbClr val="002060"/>
              </a:solidFill>
              <a:latin typeface="Arial" pitchFamily="34" charset="0"/>
              <a:cs typeface="Arial" pitchFamily="34" charset="0"/>
            </a:rPr>
            <a:t> tin</a:t>
          </a:r>
        </a:p>
      </dgm:t>
    </dgm:pt>
    <dgm:pt modelId="{EE0D3A75-69CD-4D87-9870-87A32724B0DA}" type="parTrans" cxnId="{F82CA66A-7DAE-4F2D-88EB-C405A5299286}">
      <dgm:prSet/>
      <dgm:spPr/>
      <dgm:t>
        <a:bodyPr/>
        <a:lstStyle/>
        <a:p>
          <a:endParaRPr lang="en-US" sz="2400">
            <a:solidFill>
              <a:srgbClr val="002060"/>
            </a:solidFill>
            <a:latin typeface="Arial" pitchFamily="34" charset="0"/>
            <a:cs typeface="Arial" pitchFamily="34" charset="0"/>
          </a:endParaRPr>
        </a:p>
      </dgm:t>
    </dgm:pt>
    <dgm:pt modelId="{722FF78E-C7F4-4449-B5A6-7676783D294C}" type="sibTrans" cxnId="{F82CA66A-7DAE-4F2D-88EB-C405A5299286}">
      <dgm:prSet/>
      <dgm:spPr/>
      <dgm:t>
        <a:bodyPr/>
        <a:lstStyle/>
        <a:p>
          <a:endParaRPr lang="en-US" sz="2400">
            <a:solidFill>
              <a:srgbClr val="002060"/>
            </a:solidFill>
            <a:latin typeface="Arial" pitchFamily="34" charset="0"/>
            <a:cs typeface="Arial" pitchFamily="34" charset="0"/>
          </a:endParaRPr>
        </a:p>
      </dgm:t>
    </dgm:pt>
    <dgm:pt modelId="{584C3A31-7B97-4BFF-944D-7A434D0D8A13}" type="pres">
      <dgm:prSet presAssocID="{E2C90172-E853-4E19-B871-D24E53D5EBEE}" presName="cycle" presStyleCnt="0">
        <dgm:presLayoutVars>
          <dgm:chMax val="1"/>
          <dgm:dir/>
          <dgm:animLvl val="ctr"/>
          <dgm:resizeHandles val="exact"/>
        </dgm:presLayoutVars>
      </dgm:prSet>
      <dgm:spPr/>
      <dgm:t>
        <a:bodyPr/>
        <a:lstStyle/>
        <a:p>
          <a:endParaRPr lang="en-US"/>
        </a:p>
      </dgm:t>
    </dgm:pt>
    <dgm:pt modelId="{D608DFDB-30AE-496A-BA97-2B04CB08331B}" type="pres">
      <dgm:prSet presAssocID="{3B40EBA3-2563-48F0-9624-81B2E466B277}" presName="centerShape" presStyleLbl="node0" presStyleIdx="0" presStyleCnt="1"/>
      <dgm:spPr/>
      <dgm:t>
        <a:bodyPr/>
        <a:lstStyle/>
        <a:p>
          <a:endParaRPr lang="en-US"/>
        </a:p>
      </dgm:t>
    </dgm:pt>
    <dgm:pt modelId="{34AB695C-8C4B-44EE-91BA-F091C14896D0}" type="pres">
      <dgm:prSet presAssocID="{5C8A6A01-31A3-4889-9391-B6EE9218E8FA}" presName="parTrans" presStyleLbl="bgSibTrans2D1" presStyleIdx="0" presStyleCnt="2" custAng="16712018" custFlipHor="1" custScaleX="34418" custLinFactNeighborX="23341" custLinFactNeighborY="84861"/>
      <dgm:spPr/>
      <dgm:t>
        <a:bodyPr/>
        <a:lstStyle/>
        <a:p>
          <a:endParaRPr lang="en-US"/>
        </a:p>
      </dgm:t>
    </dgm:pt>
    <dgm:pt modelId="{D91181FD-2C8A-4E2D-8B2D-7710CA4C6995}" type="pres">
      <dgm:prSet presAssocID="{B173C0A0-BEB8-4A00-A4C6-DFDDDF581637}" presName="node" presStyleLbl="node1" presStyleIdx="0" presStyleCnt="2" custRadScaleRad="104543" custRadScaleInc="2493">
        <dgm:presLayoutVars>
          <dgm:bulletEnabled val="1"/>
        </dgm:presLayoutVars>
      </dgm:prSet>
      <dgm:spPr/>
      <dgm:t>
        <a:bodyPr/>
        <a:lstStyle/>
        <a:p>
          <a:endParaRPr lang="en-US"/>
        </a:p>
      </dgm:t>
    </dgm:pt>
    <dgm:pt modelId="{440A2356-D6C4-462A-B536-0982E0311020}" type="pres">
      <dgm:prSet presAssocID="{EE0D3A75-69CD-4D87-9870-87A32724B0DA}" presName="parTrans" presStyleLbl="bgSibTrans2D1" presStyleIdx="1" presStyleCnt="2" custAng="10837836" custScaleX="43989" custLinFactNeighborX="-24287" custLinFactNeighborY="98366"/>
      <dgm:spPr/>
      <dgm:t>
        <a:bodyPr/>
        <a:lstStyle/>
        <a:p>
          <a:endParaRPr lang="en-US"/>
        </a:p>
      </dgm:t>
    </dgm:pt>
    <dgm:pt modelId="{850991CB-54CF-4F88-8846-E846B35F42A9}" type="pres">
      <dgm:prSet presAssocID="{CA83F245-A2E4-4DB1-AFBF-FAC0EC975645}" presName="node" presStyleLbl="node1" presStyleIdx="1" presStyleCnt="2" custRadScaleRad="98354" custRadScaleInc="-1051">
        <dgm:presLayoutVars>
          <dgm:bulletEnabled val="1"/>
        </dgm:presLayoutVars>
      </dgm:prSet>
      <dgm:spPr/>
      <dgm:t>
        <a:bodyPr/>
        <a:lstStyle/>
        <a:p>
          <a:endParaRPr lang="en-US"/>
        </a:p>
      </dgm:t>
    </dgm:pt>
  </dgm:ptLst>
  <dgm:cxnLst>
    <dgm:cxn modelId="{12EDF23C-BAE1-4708-A68F-773A234DA757}" type="presOf" srcId="{CA83F245-A2E4-4DB1-AFBF-FAC0EC975645}" destId="{850991CB-54CF-4F88-8846-E846B35F42A9}" srcOrd="0" destOrd="0" presId="urn:microsoft.com/office/officeart/2005/8/layout/radial4"/>
    <dgm:cxn modelId="{88057466-1773-444D-A76B-F4038EF17D77}" type="presOf" srcId="{B173C0A0-BEB8-4A00-A4C6-DFDDDF581637}" destId="{D91181FD-2C8A-4E2D-8B2D-7710CA4C6995}" srcOrd="0" destOrd="0" presId="urn:microsoft.com/office/officeart/2005/8/layout/radial4"/>
    <dgm:cxn modelId="{BCEB5189-5ADD-4A45-8EE1-7D0970772C23}" type="presOf" srcId="{E2C90172-E853-4E19-B871-D24E53D5EBEE}" destId="{584C3A31-7B97-4BFF-944D-7A434D0D8A13}" srcOrd="0" destOrd="0" presId="urn:microsoft.com/office/officeart/2005/8/layout/radial4"/>
    <dgm:cxn modelId="{490A8563-6832-42E2-A143-74B1195CACA0}" srcId="{3B40EBA3-2563-48F0-9624-81B2E466B277}" destId="{B173C0A0-BEB8-4A00-A4C6-DFDDDF581637}" srcOrd="0" destOrd="0" parTransId="{5C8A6A01-31A3-4889-9391-B6EE9218E8FA}" sibTransId="{BC5DFB8A-D8BA-4739-8C5E-938DF1D19D21}"/>
    <dgm:cxn modelId="{86BEF4CE-475B-48E7-95F6-8D609AFA1F01}" type="presOf" srcId="{3B40EBA3-2563-48F0-9624-81B2E466B277}" destId="{D608DFDB-30AE-496A-BA97-2B04CB08331B}" srcOrd="0" destOrd="0" presId="urn:microsoft.com/office/officeart/2005/8/layout/radial4"/>
    <dgm:cxn modelId="{F82CA66A-7DAE-4F2D-88EB-C405A5299286}" srcId="{3B40EBA3-2563-48F0-9624-81B2E466B277}" destId="{CA83F245-A2E4-4DB1-AFBF-FAC0EC975645}" srcOrd="1" destOrd="0" parTransId="{EE0D3A75-69CD-4D87-9870-87A32724B0DA}" sibTransId="{722FF78E-C7F4-4449-B5A6-7676783D294C}"/>
    <dgm:cxn modelId="{D1145CDD-C6ED-464D-8086-832CD98FBDDA}" type="presOf" srcId="{5C8A6A01-31A3-4889-9391-B6EE9218E8FA}" destId="{34AB695C-8C4B-44EE-91BA-F091C14896D0}" srcOrd="0" destOrd="0" presId="urn:microsoft.com/office/officeart/2005/8/layout/radial4"/>
    <dgm:cxn modelId="{2B7D26F3-A7FE-4FD7-9EFC-65DC0574FE72}" srcId="{E2C90172-E853-4E19-B871-D24E53D5EBEE}" destId="{3B40EBA3-2563-48F0-9624-81B2E466B277}" srcOrd="0" destOrd="0" parTransId="{31BB1377-A762-40B1-BC75-17C6DE314BBA}" sibTransId="{2405E5FE-62A4-4DBD-96CB-51D48296AA88}"/>
    <dgm:cxn modelId="{9BB5DC39-B896-4343-9ABD-A104D9C4781F}" type="presOf" srcId="{EE0D3A75-69CD-4D87-9870-87A32724B0DA}" destId="{440A2356-D6C4-462A-B536-0982E0311020}" srcOrd="0" destOrd="0" presId="urn:microsoft.com/office/officeart/2005/8/layout/radial4"/>
    <dgm:cxn modelId="{93039B13-B523-49A5-8074-FF0E17043841}" type="presParOf" srcId="{584C3A31-7B97-4BFF-944D-7A434D0D8A13}" destId="{D608DFDB-30AE-496A-BA97-2B04CB08331B}" srcOrd="0" destOrd="0" presId="urn:microsoft.com/office/officeart/2005/8/layout/radial4"/>
    <dgm:cxn modelId="{AF2ACAC3-426C-41FB-A2E6-9298D4245235}" type="presParOf" srcId="{584C3A31-7B97-4BFF-944D-7A434D0D8A13}" destId="{34AB695C-8C4B-44EE-91BA-F091C14896D0}" srcOrd="1" destOrd="0" presId="urn:microsoft.com/office/officeart/2005/8/layout/radial4"/>
    <dgm:cxn modelId="{C96E4B14-85DD-4A6C-859E-818C1AF7DC41}" type="presParOf" srcId="{584C3A31-7B97-4BFF-944D-7A434D0D8A13}" destId="{D91181FD-2C8A-4E2D-8B2D-7710CA4C6995}" srcOrd="2" destOrd="0" presId="urn:microsoft.com/office/officeart/2005/8/layout/radial4"/>
    <dgm:cxn modelId="{C5F59FAB-20A2-4AA2-B944-A4F6BFC90E29}" type="presParOf" srcId="{584C3A31-7B97-4BFF-944D-7A434D0D8A13}" destId="{440A2356-D6C4-462A-B536-0982E0311020}" srcOrd="3" destOrd="0" presId="urn:microsoft.com/office/officeart/2005/8/layout/radial4"/>
    <dgm:cxn modelId="{769AB491-4E8F-4761-9481-A1BFA6D53236}" type="presParOf" srcId="{584C3A31-7B97-4BFF-944D-7A434D0D8A13}" destId="{850991CB-54CF-4F88-8846-E846B35F42A9}"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accent1_2" csCatId="accent1" phldr="1"/>
      <dgm:spPr/>
    </dgm:pt>
    <dgm:pt modelId="{6747D863-6317-46FE-8BE7-CB210DF54B7A}">
      <dgm:prSet phldrT="[Text]" custT="1"/>
      <dgm:spPr/>
      <dgm:t>
        <a:bodyPr/>
        <a:lstStyle/>
        <a:p>
          <a:r>
            <a:rPr lang="en-US" sz="2000" b="1" dirty="0" smtClean="0">
              <a:solidFill>
                <a:srgbClr val="002060"/>
              </a:solidFill>
              <a:latin typeface="Arial" pitchFamily="34" charset="0"/>
              <a:cs typeface="Arial" pitchFamily="34" charset="0"/>
            </a:rPr>
            <a:t>MỨC ĐẠT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ngữ</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DT (</a:t>
          </a:r>
          <a:r>
            <a:rPr lang="en-US" sz="2000" dirty="0" err="1" smtClean="0">
              <a:latin typeface="Arial" pitchFamily="34" charset="0"/>
              <a:cs typeface="Arial" pitchFamily="34" charset="0"/>
            </a:rPr>
            <a:t>ưu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Anh</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8B0EC618-DAC5-4348-B237-548B1145CAB8}">
      <dgm:prSet phldrT="[Text]" custT="1"/>
      <dgm:spPr/>
      <dgm:t>
        <a:bodyPr/>
        <a:lstStyle/>
        <a:p>
          <a:pPr algn="ctr"/>
          <a:r>
            <a:rPr lang="en-US" sz="2000" b="1" dirty="0" smtClean="0">
              <a:solidFill>
                <a:srgbClr val="002060"/>
              </a:solidFill>
              <a:latin typeface="Arial" pitchFamily="34" charset="0"/>
              <a:cs typeface="Arial" pitchFamily="34" charset="0"/>
            </a:rPr>
            <a:t>MỨC KHÁ</a:t>
          </a:r>
        </a:p>
        <a:p>
          <a:pPr algn="ct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ngữ</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DT (</a:t>
          </a:r>
          <a:r>
            <a:rPr lang="en-US" sz="2000" dirty="0" err="1" smtClean="0">
              <a:latin typeface="Arial" pitchFamily="34" charset="0"/>
              <a:cs typeface="Arial" pitchFamily="34" charset="0"/>
            </a:rPr>
            <a:t>ưu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F97F9165-05CA-4621-8AD6-22695A115968}">
      <dgm:prSet phldrT="[Text]" custT="1"/>
      <dgm:spPr/>
      <dgm:t>
        <a:bodyPr/>
        <a:lstStyle/>
        <a:p>
          <a:r>
            <a:rPr lang="en-US" sz="2000" b="1" dirty="0" smtClean="0">
              <a:solidFill>
                <a:srgbClr val="002060"/>
              </a:solidFill>
              <a:latin typeface="Arial" pitchFamily="34" charset="0"/>
              <a:cs typeface="Arial" pitchFamily="34" charset="0"/>
            </a:rPr>
            <a:t>MỨC TỐT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ngữ</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DT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ưu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Anh</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ngữ</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ưu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ScaleX="104462" custScaleY="127500" custLinFactNeighborX="-6667" custLinFactNeighborY="2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ScaleX="107498" custScaleY="150000" custLinFactNeighborX="-34671" custLinFactNeighborY="250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21656" custScaleY="165000" custLinFactNeighborX="-64444"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3" qsCatId="simple" csTypeId="urn:microsoft.com/office/officeart/2005/8/colors/colorful4" csCatId="colorful" phldr="1"/>
      <dgm:spPr/>
    </dgm:pt>
    <dgm:pt modelId="{6747D863-6317-46FE-8BE7-CB210DF54B7A}">
      <dgm:prSet phldrT="[Text]" custT="1"/>
      <dgm:spPr/>
      <dgm:t>
        <a:bodyPr/>
        <a:lstStyle/>
        <a:p>
          <a:r>
            <a:rPr lang="en-US" sz="2000" b="1" dirty="0" smtClean="0">
              <a:solidFill>
                <a:srgbClr val="002060"/>
              </a:solidFill>
              <a:latin typeface="Arial" pitchFamily="34" charset="0"/>
              <a:cs typeface="Arial" pitchFamily="34" charset="0"/>
            </a:rPr>
            <a:t>MỨC ĐẠT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endParaRPr lang="en-US" sz="2000" dirty="0">
            <a:latin typeface="Arial" pitchFamily="34" charset="0"/>
            <a:cs typeface="Arial" pitchFamily="34" charset="0"/>
          </a:endParaRPr>
        </a:p>
      </dgm:t>
    </dgm:pt>
    <dgm:pt modelId="{F8AAC3CA-6E10-4DDB-9C51-8135BDA0F23A}" type="par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000">
            <a:solidFill>
              <a:srgbClr val="002060"/>
            </a:solidFill>
            <a:latin typeface="Arial" pitchFamily="34" charset="0"/>
            <a:cs typeface="Arial" pitchFamily="34" charset="0"/>
          </a:endParaRPr>
        </a:p>
      </dgm:t>
    </dgm:pt>
    <dgm:pt modelId="{8B0EC618-DAC5-4348-B237-548B1145CAB8}">
      <dgm:prSet phldrT="[Text]" custT="1"/>
      <dgm:spPr/>
      <dgm:t>
        <a:bodyPr/>
        <a:lstStyle/>
        <a:p>
          <a:r>
            <a:rPr lang="en-US" sz="2000" b="1" dirty="0" smtClean="0">
              <a:solidFill>
                <a:srgbClr val="002060"/>
              </a:solidFill>
              <a:latin typeface="Arial" pitchFamily="34" charset="0"/>
              <a:cs typeface="Arial" pitchFamily="34" charset="0"/>
            </a:rPr>
            <a:t>MỨC KHÁ</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mềm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hỗ</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endParaRPr lang="en-US" sz="2000" dirty="0">
            <a:latin typeface="Arial" pitchFamily="34" charset="0"/>
            <a:cs typeface="Arial" pitchFamily="34" charset="0"/>
          </a:endParaRPr>
        </a:p>
      </dgm:t>
    </dgm:pt>
    <dgm:pt modelId="{8B57F222-CEB1-4AAB-AB12-D8BD28531F4C}" type="par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000">
            <a:solidFill>
              <a:srgbClr val="002060"/>
            </a:solidFill>
            <a:latin typeface="Arial" pitchFamily="34" charset="0"/>
            <a:cs typeface="Arial" pitchFamily="34" charset="0"/>
          </a:endParaRPr>
        </a:p>
      </dgm:t>
    </dgm:pt>
    <dgm:pt modelId="{F97F9165-05CA-4621-8AD6-22695A115968}">
      <dgm:prSet phldrT="[Text]" custT="1"/>
      <dgm:spPr/>
      <dgm:t>
        <a:bodyPr/>
        <a:lstStyle/>
        <a:p>
          <a:r>
            <a:rPr lang="en-US" sz="2000" b="1" dirty="0" smtClean="0">
              <a:solidFill>
                <a:srgbClr val="002060"/>
              </a:solidFill>
              <a:latin typeface="Arial" pitchFamily="34" charset="0"/>
              <a:cs typeface="Arial" pitchFamily="34" charset="0"/>
            </a:rPr>
            <a:t>MỨC TỐT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thông</a:t>
          </a:r>
          <a:r>
            <a:rPr lang="en-US" sz="2000" dirty="0" smtClean="0">
              <a:latin typeface="Arial" pitchFamily="34" charset="0"/>
              <a:cs typeface="Arial" pitchFamily="34" charset="0"/>
            </a:rPr>
            <a:t> tin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endParaRPr lang="en-US" sz="2000" dirty="0">
            <a:latin typeface="Arial" pitchFamily="34" charset="0"/>
            <a:cs typeface="Arial" pitchFamily="34" charset="0"/>
          </a:endParaRPr>
        </a:p>
      </dgm:t>
    </dgm:pt>
    <dgm:pt modelId="{59604010-56C3-43C2-9E07-D30EAAF4CD63}" type="par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000">
            <a:solidFill>
              <a:srgbClr val="002060"/>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custLinFactNeighborX="-6667" custLinFactNeighborY="2500">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custLinFactNeighborX="-35555" custLinFactNeighborY="2500">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ScaleX="107579" custScaleY="117500" custLinFactNeighborX="-66586" custLinFactNeighborY="-5000">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8F22079-2E7B-40EF-97DD-DA4DA10D1033}"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287AE1BE-4514-4AAE-A995-3DFCAB88F23E}">
      <dgm:prSet phldrT="[Text]">
        <dgm:style>
          <a:lnRef idx="3">
            <a:schemeClr val="lt1"/>
          </a:lnRef>
          <a:fillRef idx="1">
            <a:schemeClr val="accent2"/>
          </a:fillRef>
          <a:effectRef idx="1">
            <a:schemeClr val="accent2"/>
          </a:effectRef>
          <a:fontRef idx="minor">
            <a:schemeClr val="lt1"/>
          </a:fontRef>
        </dgm:style>
      </dgm:prSet>
      <dgm:spPr/>
      <dgm:t>
        <a:bodyPr/>
        <a:lstStyle/>
        <a:p>
          <a:r>
            <a:rPr lang="en-US" smtClean="0">
              <a:latin typeface="Arial" pitchFamily="34" charset="0"/>
              <a:cs typeface="Arial" pitchFamily="34" charset="0"/>
            </a:rPr>
            <a:t>1</a:t>
          </a:r>
          <a:endParaRPr lang="en-US">
            <a:latin typeface="Arial" pitchFamily="34" charset="0"/>
            <a:cs typeface="Arial" pitchFamily="34" charset="0"/>
          </a:endParaRPr>
        </a:p>
      </dgm:t>
    </dgm:pt>
    <dgm:pt modelId="{C05E91A7-E846-4F87-8C6C-AA98D0C03C9C}" type="parTrans" cxnId="{44B133FB-C221-4F54-9B2C-3799583765B1}">
      <dgm:prSet/>
      <dgm:spPr/>
      <dgm:t>
        <a:bodyPr/>
        <a:lstStyle/>
        <a:p>
          <a:endParaRPr lang="en-US"/>
        </a:p>
      </dgm:t>
    </dgm:pt>
    <dgm:pt modelId="{65E5F126-830A-4019-BEDC-974C69D8B9A7}" type="sibTrans" cxnId="{44B133FB-C221-4F54-9B2C-3799583765B1}">
      <dgm:prSet/>
      <dgm:spPr/>
      <dgm:t>
        <a:bodyPr/>
        <a:lstStyle/>
        <a:p>
          <a:endParaRPr lang="en-US"/>
        </a:p>
      </dgm:t>
    </dgm:pt>
    <dgm:pt modelId="{E684741D-4B5C-4746-9765-D4764B2496EA}">
      <dgm:prSet phldrT="[Text]">
        <dgm:style>
          <a:lnRef idx="1">
            <a:schemeClr val="accent6"/>
          </a:lnRef>
          <a:fillRef idx="3">
            <a:schemeClr val="accent6"/>
          </a:fillRef>
          <a:effectRef idx="2">
            <a:schemeClr val="accent6"/>
          </a:effectRef>
          <a:fontRef idx="minor">
            <a:schemeClr val="lt1"/>
          </a:fontRef>
        </dgm:style>
      </dgm:prSet>
      <dgm:spPr/>
      <dgm:t>
        <a:bodyPr/>
        <a:lstStyle/>
        <a:p>
          <a:r>
            <a:rPr lang="en-US" smtClean="0"/>
            <a:t>2</a:t>
          </a:r>
          <a:endParaRPr lang="en-US"/>
        </a:p>
      </dgm:t>
    </dgm:pt>
    <dgm:pt modelId="{D7C1157C-0D99-4EF4-ACC5-4544F4AF616B}" type="parTrans" cxnId="{86C4BEB3-A688-4371-9B1C-080B0727B3AB}">
      <dgm:prSet/>
      <dgm:spPr/>
      <dgm:t>
        <a:bodyPr/>
        <a:lstStyle/>
        <a:p>
          <a:endParaRPr lang="en-US"/>
        </a:p>
      </dgm:t>
    </dgm:pt>
    <dgm:pt modelId="{DB46507C-C63D-4332-B603-7EFBA980E8AA}" type="sibTrans" cxnId="{86C4BEB3-A688-4371-9B1C-080B0727B3AB}">
      <dgm:prSet/>
      <dgm:spPr/>
      <dgm:t>
        <a:bodyPr/>
        <a:lstStyle/>
        <a:p>
          <a:endParaRPr lang="en-US"/>
        </a:p>
      </dgm:t>
    </dgm:pt>
    <dgm:pt modelId="{9C14A8CF-CE96-4A2E-B863-75367BA10084}">
      <dgm:prSet>
        <dgm:style>
          <a:lnRef idx="1">
            <a:schemeClr val="accent2"/>
          </a:lnRef>
          <a:fillRef idx="2">
            <a:schemeClr val="accent2"/>
          </a:fillRef>
          <a:effectRef idx="1">
            <a:schemeClr val="accent2"/>
          </a:effectRef>
          <a:fontRef idx="minor">
            <a:schemeClr val="dk1"/>
          </a:fontRef>
        </dgm:style>
      </dgm:prSet>
      <dgm:spPr/>
      <dgm:t>
        <a:bodyPr/>
        <a:lstStyle/>
        <a:p>
          <a:r>
            <a:rPr lang="en-US" dirty="0" err="1" smtClean="0">
              <a:latin typeface="Arial" pitchFamily="34" charset="0"/>
              <a:cs typeface="Arial" pitchFamily="34" charset="0"/>
            </a:rPr>
            <a:t>Hướng</a:t>
          </a:r>
          <a:r>
            <a:rPr lang="en-US" dirty="0" smtClean="0">
              <a:latin typeface="Arial" pitchFamily="34" charset="0"/>
              <a:cs typeface="Arial" pitchFamily="34" charset="0"/>
            </a:rPr>
            <a:t> </a:t>
          </a:r>
          <a:r>
            <a:rPr lang="en-US" dirty="0" err="1" smtClean="0">
              <a:latin typeface="Arial" pitchFamily="34" charset="0"/>
              <a:cs typeface="Arial" pitchFamily="34" charset="0"/>
            </a:rPr>
            <a:t>dẫn</a:t>
          </a:r>
          <a:r>
            <a:rPr lang="en-US" dirty="0" smtClean="0">
              <a:latin typeface="Arial" pitchFamily="34" charset="0"/>
              <a:cs typeface="Arial" pitchFamily="34" charset="0"/>
            </a:rPr>
            <a:t> </a:t>
          </a:r>
          <a:r>
            <a:rPr lang="en-US" dirty="0" err="1" smtClean="0">
              <a:latin typeface="Arial" pitchFamily="34" charset="0"/>
              <a:cs typeface="Arial" pitchFamily="34" charset="0"/>
            </a:rPr>
            <a:t>sử</a:t>
          </a:r>
          <a:r>
            <a:rPr lang="en-US" dirty="0" smtClean="0">
              <a:latin typeface="Arial" pitchFamily="34" charset="0"/>
              <a:cs typeface="Arial" pitchFamily="34" charset="0"/>
            </a:rPr>
            <a:t> </a:t>
          </a:r>
          <a:r>
            <a:rPr lang="en-US" dirty="0" err="1" smtClean="0">
              <a:latin typeface="Arial" pitchFamily="34" charset="0"/>
              <a:cs typeface="Arial" pitchFamily="34" charset="0"/>
            </a:rPr>
            <a:t>dụng</a:t>
          </a:r>
          <a:r>
            <a:rPr lang="en-US" dirty="0" smtClean="0">
              <a:latin typeface="Arial" pitchFamily="34" charset="0"/>
              <a:cs typeface="Arial" pitchFamily="34" charset="0"/>
            </a:rPr>
            <a:t> </a:t>
          </a:r>
          <a:r>
            <a:rPr lang="en-US" dirty="0" err="1" smtClean="0">
              <a:latin typeface="Arial" pitchFamily="34" charset="0"/>
              <a:cs typeface="Arial" pitchFamily="34" charset="0"/>
            </a:rPr>
            <a:t>chuẩn</a:t>
          </a:r>
          <a:r>
            <a:rPr lang="en-US" dirty="0" smtClean="0">
              <a:latin typeface="Arial" pitchFamily="34" charset="0"/>
              <a:cs typeface="Arial" pitchFamily="34" charset="0"/>
            </a:rPr>
            <a:t> HT </a:t>
          </a:r>
          <a:r>
            <a:rPr lang="en-US" dirty="0" err="1" smtClean="0">
              <a:latin typeface="Arial" pitchFamily="34" charset="0"/>
              <a:cs typeface="Arial" pitchFamily="34" charset="0"/>
            </a:rPr>
            <a:t>cơ</a:t>
          </a:r>
          <a:r>
            <a:rPr lang="en-US" dirty="0" smtClean="0">
              <a:latin typeface="Arial" pitchFamily="34" charset="0"/>
              <a:cs typeface="Arial" pitchFamily="34" charset="0"/>
            </a:rPr>
            <a:t> </a:t>
          </a:r>
          <a:r>
            <a:rPr lang="en-US" dirty="0" err="1" smtClean="0">
              <a:latin typeface="Arial" pitchFamily="34" charset="0"/>
              <a:cs typeface="Arial" pitchFamily="34" charset="0"/>
            </a:rPr>
            <a:t>sở</a:t>
          </a:r>
          <a:r>
            <a:rPr lang="en-US" dirty="0" smtClean="0">
              <a:latin typeface="Arial" pitchFamily="34" charset="0"/>
              <a:cs typeface="Arial" pitchFamily="34" charset="0"/>
            </a:rPr>
            <a:t> GDMN</a:t>
          </a:r>
          <a:endParaRPr lang="en-US" dirty="0">
            <a:latin typeface="Arial" pitchFamily="34" charset="0"/>
            <a:cs typeface="Arial" pitchFamily="34" charset="0"/>
          </a:endParaRPr>
        </a:p>
      </dgm:t>
    </dgm:pt>
    <dgm:pt modelId="{CF63D0CF-DA00-4D39-911D-8E3B478C4308}" type="parTrans" cxnId="{70D36327-F93D-40E8-A25B-5C1AD7315E48}">
      <dgm:prSet/>
      <dgm:spPr/>
      <dgm:t>
        <a:bodyPr/>
        <a:lstStyle/>
        <a:p>
          <a:endParaRPr lang="en-US"/>
        </a:p>
      </dgm:t>
    </dgm:pt>
    <dgm:pt modelId="{D995D7B2-5326-4630-B18B-596F634FA2E6}" type="sibTrans" cxnId="{70D36327-F93D-40E8-A25B-5C1AD7315E48}">
      <dgm:prSet/>
      <dgm:spPr/>
      <dgm:t>
        <a:bodyPr/>
        <a:lstStyle/>
        <a:p>
          <a:endParaRPr lang="en-US"/>
        </a:p>
      </dgm:t>
    </dgm:pt>
    <dgm:pt modelId="{D7631CAE-A5E4-4689-A788-74C9DE46FB18}">
      <dgm:prSet>
        <dgm:style>
          <a:lnRef idx="1">
            <a:schemeClr val="accent6"/>
          </a:lnRef>
          <a:fillRef idx="2">
            <a:schemeClr val="accent6"/>
          </a:fillRef>
          <a:effectRef idx="1">
            <a:schemeClr val="accent6"/>
          </a:effectRef>
          <a:fontRef idx="minor">
            <a:schemeClr val="dk1"/>
          </a:fontRef>
        </dgm:style>
      </dgm:prSet>
      <dgm:spPr/>
      <dgm:t>
        <a:bodyPr/>
        <a:lstStyle/>
        <a:p>
          <a:r>
            <a:rPr lang="en-US" smtClean="0">
              <a:latin typeface="Arial" pitchFamily="34" charset="0"/>
              <a:cs typeface="Arial" pitchFamily="34" charset="0"/>
            </a:rPr>
            <a:t>Tập hợp và sử dụng minh chứng trong đánh giá xếp loại kết quả đánh giá</a:t>
          </a:r>
          <a:endParaRPr lang="en-US">
            <a:latin typeface="Arial" pitchFamily="34" charset="0"/>
            <a:cs typeface="Arial" pitchFamily="34" charset="0"/>
          </a:endParaRPr>
        </a:p>
      </dgm:t>
    </dgm:pt>
    <dgm:pt modelId="{34195BEB-FFC1-4EA6-99C9-B68590B3BA13}" type="parTrans" cxnId="{1A4ADCF9-2EE0-4404-A9CC-AE561B09C7FC}">
      <dgm:prSet/>
      <dgm:spPr/>
      <dgm:t>
        <a:bodyPr/>
        <a:lstStyle/>
        <a:p>
          <a:endParaRPr lang="en-US"/>
        </a:p>
      </dgm:t>
    </dgm:pt>
    <dgm:pt modelId="{9DE3E9AB-6544-4E8B-8856-39C05900127B}" type="sibTrans" cxnId="{1A4ADCF9-2EE0-4404-A9CC-AE561B09C7FC}">
      <dgm:prSet/>
      <dgm:spPr/>
      <dgm:t>
        <a:bodyPr/>
        <a:lstStyle/>
        <a:p>
          <a:endParaRPr lang="en-US"/>
        </a:p>
      </dgm:t>
    </dgm:pt>
    <dgm:pt modelId="{707E0C2F-FEFB-41BC-AD5D-58A11D2F4AC9}" type="pres">
      <dgm:prSet presAssocID="{B8F22079-2E7B-40EF-97DD-DA4DA10D1033}" presName="linearFlow" presStyleCnt="0">
        <dgm:presLayoutVars>
          <dgm:dir/>
          <dgm:animLvl val="lvl"/>
          <dgm:resizeHandles val="exact"/>
        </dgm:presLayoutVars>
      </dgm:prSet>
      <dgm:spPr/>
      <dgm:t>
        <a:bodyPr/>
        <a:lstStyle/>
        <a:p>
          <a:endParaRPr lang="en-US"/>
        </a:p>
      </dgm:t>
    </dgm:pt>
    <dgm:pt modelId="{8D92D6E0-6739-47B8-9093-2CA1DFB54970}" type="pres">
      <dgm:prSet presAssocID="{287AE1BE-4514-4AAE-A995-3DFCAB88F23E}" presName="composite" presStyleCnt="0"/>
      <dgm:spPr/>
    </dgm:pt>
    <dgm:pt modelId="{23A6FF70-89FA-496C-A35A-27A4F8786A15}" type="pres">
      <dgm:prSet presAssocID="{287AE1BE-4514-4AAE-A995-3DFCAB88F23E}" presName="parentText" presStyleLbl="alignNode1" presStyleIdx="0" presStyleCnt="2">
        <dgm:presLayoutVars>
          <dgm:chMax val="1"/>
          <dgm:bulletEnabled val="1"/>
        </dgm:presLayoutVars>
      </dgm:prSet>
      <dgm:spPr/>
      <dgm:t>
        <a:bodyPr/>
        <a:lstStyle/>
        <a:p>
          <a:endParaRPr lang="en-US"/>
        </a:p>
      </dgm:t>
    </dgm:pt>
    <dgm:pt modelId="{3C45D7B7-E205-47BE-8800-ADECF273DC1C}" type="pres">
      <dgm:prSet presAssocID="{287AE1BE-4514-4AAE-A995-3DFCAB88F23E}" presName="descendantText" presStyleLbl="alignAcc1" presStyleIdx="0" presStyleCnt="2" custLinFactNeighborX="297" custLinFactNeighborY="-104">
        <dgm:presLayoutVars>
          <dgm:bulletEnabled val="1"/>
        </dgm:presLayoutVars>
      </dgm:prSet>
      <dgm:spPr/>
      <dgm:t>
        <a:bodyPr/>
        <a:lstStyle/>
        <a:p>
          <a:endParaRPr lang="en-US"/>
        </a:p>
      </dgm:t>
    </dgm:pt>
    <dgm:pt modelId="{BEE4B1DE-F6C9-4B17-92A2-AC13C0A42F33}" type="pres">
      <dgm:prSet presAssocID="{65E5F126-830A-4019-BEDC-974C69D8B9A7}" presName="sp" presStyleCnt="0"/>
      <dgm:spPr/>
    </dgm:pt>
    <dgm:pt modelId="{DB0464C0-5312-4D0C-A7D4-8CC2679CCFEA}" type="pres">
      <dgm:prSet presAssocID="{E684741D-4B5C-4746-9765-D4764B2496EA}" presName="composite" presStyleCnt="0"/>
      <dgm:spPr/>
    </dgm:pt>
    <dgm:pt modelId="{412411C6-7A90-44C8-8B8B-EFF8E3FEDF6C}" type="pres">
      <dgm:prSet presAssocID="{E684741D-4B5C-4746-9765-D4764B2496EA}" presName="parentText" presStyleLbl="alignNode1" presStyleIdx="1" presStyleCnt="2">
        <dgm:presLayoutVars>
          <dgm:chMax val="1"/>
          <dgm:bulletEnabled val="1"/>
        </dgm:presLayoutVars>
      </dgm:prSet>
      <dgm:spPr/>
      <dgm:t>
        <a:bodyPr/>
        <a:lstStyle/>
        <a:p>
          <a:endParaRPr lang="en-US"/>
        </a:p>
      </dgm:t>
    </dgm:pt>
    <dgm:pt modelId="{73EEAAA5-AA54-4514-A56A-2B84662E5B6F}" type="pres">
      <dgm:prSet presAssocID="{E684741D-4B5C-4746-9765-D4764B2496EA}" presName="descendantText" presStyleLbl="alignAcc1" presStyleIdx="1" presStyleCnt="2">
        <dgm:presLayoutVars>
          <dgm:bulletEnabled val="1"/>
        </dgm:presLayoutVars>
      </dgm:prSet>
      <dgm:spPr/>
      <dgm:t>
        <a:bodyPr/>
        <a:lstStyle/>
        <a:p>
          <a:endParaRPr lang="en-US"/>
        </a:p>
      </dgm:t>
    </dgm:pt>
  </dgm:ptLst>
  <dgm:cxnLst>
    <dgm:cxn modelId="{1A4ADCF9-2EE0-4404-A9CC-AE561B09C7FC}" srcId="{E684741D-4B5C-4746-9765-D4764B2496EA}" destId="{D7631CAE-A5E4-4689-A788-74C9DE46FB18}" srcOrd="0" destOrd="0" parTransId="{34195BEB-FFC1-4EA6-99C9-B68590B3BA13}" sibTransId="{9DE3E9AB-6544-4E8B-8856-39C05900127B}"/>
    <dgm:cxn modelId="{D4B7B920-FCC4-4612-8684-A0D1D718EE48}" type="presOf" srcId="{B8F22079-2E7B-40EF-97DD-DA4DA10D1033}" destId="{707E0C2F-FEFB-41BC-AD5D-58A11D2F4AC9}" srcOrd="0" destOrd="0" presId="urn:microsoft.com/office/officeart/2005/8/layout/chevron2"/>
    <dgm:cxn modelId="{71F2EDB5-45FE-401E-AC36-FF28B6C7817E}" type="presOf" srcId="{287AE1BE-4514-4AAE-A995-3DFCAB88F23E}" destId="{23A6FF70-89FA-496C-A35A-27A4F8786A15}" srcOrd="0" destOrd="0" presId="urn:microsoft.com/office/officeart/2005/8/layout/chevron2"/>
    <dgm:cxn modelId="{86C4BEB3-A688-4371-9B1C-080B0727B3AB}" srcId="{B8F22079-2E7B-40EF-97DD-DA4DA10D1033}" destId="{E684741D-4B5C-4746-9765-D4764B2496EA}" srcOrd="1" destOrd="0" parTransId="{D7C1157C-0D99-4EF4-ACC5-4544F4AF616B}" sibTransId="{DB46507C-C63D-4332-B603-7EFBA980E8AA}"/>
    <dgm:cxn modelId="{77B0A9FC-87C2-4F42-BD52-6405007429D3}" type="presOf" srcId="{D7631CAE-A5E4-4689-A788-74C9DE46FB18}" destId="{73EEAAA5-AA54-4514-A56A-2B84662E5B6F}" srcOrd="0" destOrd="0" presId="urn:microsoft.com/office/officeart/2005/8/layout/chevron2"/>
    <dgm:cxn modelId="{636B78CC-71F5-4F4B-AAE7-06B8767B84A8}" type="presOf" srcId="{E684741D-4B5C-4746-9765-D4764B2496EA}" destId="{412411C6-7A90-44C8-8B8B-EFF8E3FEDF6C}" srcOrd="0" destOrd="0" presId="urn:microsoft.com/office/officeart/2005/8/layout/chevron2"/>
    <dgm:cxn modelId="{90A48F29-4C3F-4142-AFC4-B49CD4E58155}" type="presOf" srcId="{9C14A8CF-CE96-4A2E-B863-75367BA10084}" destId="{3C45D7B7-E205-47BE-8800-ADECF273DC1C}" srcOrd="0" destOrd="0" presId="urn:microsoft.com/office/officeart/2005/8/layout/chevron2"/>
    <dgm:cxn modelId="{70D36327-F93D-40E8-A25B-5C1AD7315E48}" srcId="{287AE1BE-4514-4AAE-A995-3DFCAB88F23E}" destId="{9C14A8CF-CE96-4A2E-B863-75367BA10084}" srcOrd="0" destOrd="0" parTransId="{CF63D0CF-DA00-4D39-911D-8E3B478C4308}" sibTransId="{D995D7B2-5326-4630-B18B-596F634FA2E6}"/>
    <dgm:cxn modelId="{44B133FB-C221-4F54-9B2C-3799583765B1}" srcId="{B8F22079-2E7B-40EF-97DD-DA4DA10D1033}" destId="{287AE1BE-4514-4AAE-A995-3DFCAB88F23E}" srcOrd="0" destOrd="0" parTransId="{C05E91A7-E846-4F87-8C6C-AA98D0C03C9C}" sibTransId="{65E5F126-830A-4019-BEDC-974C69D8B9A7}"/>
    <dgm:cxn modelId="{5ED6971B-435B-4CA9-B239-02699D808AE5}" type="presParOf" srcId="{707E0C2F-FEFB-41BC-AD5D-58A11D2F4AC9}" destId="{8D92D6E0-6739-47B8-9093-2CA1DFB54970}" srcOrd="0" destOrd="0" presId="urn:microsoft.com/office/officeart/2005/8/layout/chevron2"/>
    <dgm:cxn modelId="{115E88D9-3CEC-4D06-AA77-A526E6A62828}" type="presParOf" srcId="{8D92D6E0-6739-47B8-9093-2CA1DFB54970}" destId="{23A6FF70-89FA-496C-A35A-27A4F8786A15}" srcOrd="0" destOrd="0" presId="urn:microsoft.com/office/officeart/2005/8/layout/chevron2"/>
    <dgm:cxn modelId="{B9702814-10B8-40F7-AC84-A3D4E3E033CB}" type="presParOf" srcId="{8D92D6E0-6739-47B8-9093-2CA1DFB54970}" destId="{3C45D7B7-E205-47BE-8800-ADECF273DC1C}" srcOrd="1" destOrd="0" presId="urn:microsoft.com/office/officeart/2005/8/layout/chevron2"/>
    <dgm:cxn modelId="{10F38397-B466-4856-91E9-FB68175E63A3}" type="presParOf" srcId="{707E0C2F-FEFB-41BC-AD5D-58A11D2F4AC9}" destId="{BEE4B1DE-F6C9-4B17-92A2-AC13C0A42F33}" srcOrd="1" destOrd="0" presId="urn:microsoft.com/office/officeart/2005/8/layout/chevron2"/>
    <dgm:cxn modelId="{2B24E783-1AEC-403B-972F-0304BA9866C9}" type="presParOf" srcId="{707E0C2F-FEFB-41BC-AD5D-58A11D2F4AC9}" destId="{DB0464C0-5312-4D0C-A7D4-8CC2679CCFEA}" srcOrd="2" destOrd="0" presId="urn:microsoft.com/office/officeart/2005/8/layout/chevron2"/>
    <dgm:cxn modelId="{C06D30CD-C84A-458B-A02A-3675D8893FDC}" type="presParOf" srcId="{DB0464C0-5312-4D0C-A7D4-8CC2679CCFEA}" destId="{412411C6-7A90-44C8-8B8B-EFF8E3FEDF6C}" srcOrd="0" destOrd="0" presId="urn:microsoft.com/office/officeart/2005/8/layout/chevron2"/>
    <dgm:cxn modelId="{D9D74781-9DF0-467B-8D5A-62B4D7A0DA36}" type="presParOf" srcId="{DB0464C0-5312-4D0C-A7D4-8CC2679CCFEA}" destId="{73EEAAA5-AA54-4514-A56A-2B84662E5B6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84CBE8-26F2-4F1C-8366-DCC9EF6A6D1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BBA490A4-18FE-476D-ACB0-B74DF2DB94FA}">
      <dgm:prSet phldrT="[Text]" custT="1">
        <dgm:style>
          <a:lnRef idx="1">
            <a:schemeClr val="accent2"/>
          </a:lnRef>
          <a:fillRef idx="3">
            <a:schemeClr val="accent2"/>
          </a:fillRef>
          <a:effectRef idx="2">
            <a:schemeClr val="accent2"/>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67317EF-57B3-4494-BAA3-D8969217810C}" type="parTrans" cxnId="{1DDCFA81-2DD6-445B-BCD2-CEF0FB72C064}">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79F66881-543A-49C9-934D-34570EF7FFA1}" type="sibTrans" cxnId="{1DDCFA81-2DD6-445B-BCD2-CEF0FB72C064}">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26C58C4B-EA40-43FB-B4E8-96F3C6A24EC3}">
      <dgm:prSet phldrT="[Text]"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Yêu</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cầu</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dirty="0">
            <a:effectLst>
              <a:outerShdw blurRad="38100" dist="38100" dir="2700000" algn="tl">
                <a:srgbClr val="000000">
                  <a:alpha val="43137"/>
                </a:srgbClr>
              </a:outerShdw>
            </a:effectLst>
            <a:latin typeface="Arial" pitchFamily="34" charset="0"/>
            <a:cs typeface="Arial" pitchFamily="34" charset="0"/>
          </a:endParaRPr>
        </a:p>
      </dgm:t>
    </dgm:pt>
    <dgm:pt modelId="{C4BA9CF8-6CD2-490D-BF82-4DD47D67B2F4}" type="parTrans" cxnId="{1F3D6EB2-2776-41A2-97F4-A03B3684BDC3}">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DFC393AE-A370-4FBB-8A2C-7528E7F526D4}" type="sibTrans" cxnId="{1F3D6EB2-2776-41A2-97F4-A03B3684BDC3}">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973E1ABF-A476-4F43-96A7-0BC7B65D32B4}">
      <dgm:prSet phldrT="[Text]" custT="1">
        <dgm:style>
          <a:lnRef idx="1">
            <a:schemeClr val="accent6"/>
          </a:lnRef>
          <a:fillRef idx="3">
            <a:schemeClr val="accent6"/>
          </a:fillRef>
          <a:effectRef idx="2">
            <a:schemeClr val="accent6"/>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55D02C2-19BC-42EB-A309-5C9BFF379C08}" type="parTrans" cxnId="{86405CDE-FDA8-4302-B36A-2D8DFEB9FFA6}">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E0A19294-53D5-47C4-B7A2-375C6D30C744}" type="sibTrans" cxnId="{86405CDE-FDA8-4302-B36A-2D8DFEB9FFA6}">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47DAE59A-89BF-491E-AC0B-4139EA1A351A}">
      <dgm:prSet phldrT="[Text]"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Quy</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trình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dirty="0">
            <a:effectLst>
              <a:outerShdw blurRad="38100" dist="38100" dir="2700000" algn="tl">
                <a:srgbClr val="000000">
                  <a:alpha val="43137"/>
                </a:srgbClr>
              </a:outerShdw>
            </a:effectLst>
            <a:latin typeface="Arial" pitchFamily="34" charset="0"/>
            <a:cs typeface="Arial" pitchFamily="34" charset="0"/>
          </a:endParaRPr>
        </a:p>
      </dgm:t>
    </dgm:pt>
    <dgm:pt modelId="{F2A8FFE3-844D-492A-9671-78D9C30E4555}" type="parTrans" cxnId="{2565A114-4796-48EB-9826-0FF0C34575E2}">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35C2B251-34A5-4B46-A839-4C1DB185CAC4}" type="sibTrans" cxnId="{2565A114-4796-48EB-9826-0FF0C34575E2}">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1BD90949-4A55-4CD9-9780-5263E99C5F6C}">
      <dgm:prSet phldrT="[Text]" custT="1">
        <dgm:style>
          <a:lnRef idx="1">
            <a:schemeClr val="accent5"/>
          </a:lnRef>
          <a:fillRef idx="3">
            <a:schemeClr val="accent5"/>
          </a:fillRef>
          <a:effectRef idx="2">
            <a:schemeClr val="accent5"/>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4</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C57C6221-659A-4B0C-9EFC-B879928F9577}" type="parTrans" cxnId="{564DFF86-5B65-462E-A28A-4AC1715D2F07}">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A4711715-290D-49D5-B0B0-914B4B5F26A6}" type="sibTrans" cxnId="{564DFF86-5B65-462E-A28A-4AC1715D2F07}">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202C80E0-D865-4571-8246-0F25298F4526}">
      <dgm:prSet phldrT="[Text]"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Chu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kỳ</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dirty="0">
            <a:effectLst>
              <a:outerShdw blurRad="38100" dist="38100" dir="2700000" algn="tl">
                <a:srgbClr val="000000">
                  <a:alpha val="43137"/>
                </a:srgbClr>
              </a:outerShdw>
            </a:effectLst>
            <a:latin typeface="Arial" pitchFamily="34" charset="0"/>
            <a:cs typeface="Arial" pitchFamily="34" charset="0"/>
          </a:endParaRPr>
        </a:p>
      </dgm:t>
    </dgm:pt>
    <dgm:pt modelId="{0726054A-776D-41ED-A9FC-478259C95F5F}" type="parTrans" cxnId="{9B96827D-9B75-465A-A878-8A094BCAAED7}">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0347FDCB-2A89-4B7C-9E92-016C4FBAA5EF}" type="sibTrans" cxnId="{9B96827D-9B75-465A-A878-8A094BCAAED7}">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1483DE49-2D85-4A68-8A35-01712678DD58}">
      <dgm:prSet phldrT="[Text]" custT="1">
        <dgm:style>
          <a:lnRef idx="1">
            <a:schemeClr val="accent4"/>
          </a:lnRef>
          <a:fillRef idx="3">
            <a:schemeClr val="accent4"/>
          </a:fillRef>
          <a:effectRef idx="2">
            <a:schemeClr val="accent4"/>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5</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F8FEB9DD-8943-4059-880F-946D150EC62C}" type="parTrans" cxnId="{2BDCA80B-FAA3-4915-A79B-7FB307D869EC}">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884F9BBC-5A6C-4E73-9056-F146EAC669C5}" type="sibTrans" cxnId="{2BDCA80B-FAA3-4915-A79B-7FB307D869EC}">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D7582394-7C0C-458A-B2F5-2D5875A101BB}">
      <dgm:prSet custT="1">
        <dgm:style>
          <a:lnRef idx="1">
            <a:schemeClr val="accent4"/>
          </a:lnRef>
          <a:fillRef idx="2">
            <a:schemeClr val="accent4"/>
          </a:fillRef>
          <a:effectRef idx="1">
            <a:schemeClr val="accent4"/>
          </a:effectRef>
          <a:fontRef idx="minor">
            <a:schemeClr val="dk1"/>
          </a:fontRef>
        </dgm:style>
      </dgm:prSet>
      <dgm:spPr/>
      <dgm:t>
        <a:bodyPr/>
        <a:lstStyle/>
        <a:p>
          <a:pPr algn="just"/>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Thẩm</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quyền</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dirty="0">
            <a:effectLst>
              <a:outerShdw blurRad="38100" dist="38100" dir="2700000" algn="tl">
                <a:srgbClr val="000000">
                  <a:alpha val="43137"/>
                </a:srgbClr>
              </a:outerShdw>
            </a:effectLst>
            <a:latin typeface="Arial" pitchFamily="34" charset="0"/>
            <a:cs typeface="Arial" pitchFamily="34" charset="0"/>
          </a:endParaRPr>
        </a:p>
      </dgm:t>
    </dgm:pt>
    <dgm:pt modelId="{AD805987-DB10-4BB9-B332-C642AF8E7FC4}" type="parTrans" cxnId="{0C7B68D8-A14B-4F28-BC1D-360BCB0DA4D5}">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1BA86852-4490-48E6-BA89-57705D53B8E4}" type="sibTrans" cxnId="{0C7B68D8-A14B-4F28-BC1D-360BCB0DA4D5}">
      <dgm:prSet/>
      <dgm:spPr/>
      <dgm:t>
        <a:bodyPr/>
        <a:lstStyle/>
        <a:p>
          <a:endParaRPr kumimoji="1" lang="ja-JP" altLang="en-US" sz="2800" b="1">
            <a:effectLst>
              <a:outerShdw blurRad="38100" dist="38100" dir="2700000" algn="tl">
                <a:srgbClr val="000000">
                  <a:alpha val="43137"/>
                </a:srgbClr>
              </a:outerShdw>
            </a:effectLst>
            <a:latin typeface="Arial" pitchFamily="34" charset="0"/>
            <a:cs typeface="Arial" pitchFamily="34" charset="0"/>
          </a:endParaRPr>
        </a:p>
      </dgm:t>
    </dgm:pt>
    <dgm:pt modelId="{FD926B6F-BD7E-48FC-9E99-431B03C7F92B}">
      <dgm:prSet custT="1">
        <dgm:style>
          <a:lnRef idx="1">
            <a:schemeClr val="accent1"/>
          </a:lnRef>
          <a:fillRef idx="3">
            <a:schemeClr val="accent1"/>
          </a:fillRef>
          <a:effectRef idx="2">
            <a:schemeClr val="accent1"/>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6</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017402C-C0FE-4AF8-9037-D0B6899E541A}" type="parTrans" cxnId="{8986D374-252E-4ECC-9E78-1CCD7B88939E}">
      <dgm:prSet/>
      <dgm:spPr/>
      <dgm:t>
        <a:bodyPr/>
        <a:lstStyle/>
        <a:p>
          <a:endParaRPr kumimoji="1" lang="ja-JP" altLang="en-US" sz="2800">
            <a:latin typeface="Arial" pitchFamily="34" charset="0"/>
            <a:cs typeface="Arial" pitchFamily="34" charset="0"/>
          </a:endParaRPr>
        </a:p>
      </dgm:t>
    </dgm:pt>
    <dgm:pt modelId="{FE959936-7782-4199-A1F1-50D1E2B890E9}" type="sibTrans" cxnId="{8986D374-252E-4ECC-9E78-1CCD7B88939E}">
      <dgm:prSet/>
      <dgm:spPr/>
      <dgm:t>
        <a:bodyPr/>
        <a:lstStyle/>
        <a:p>
          <a:endParaRPr kumimoji="1" lang="ja-JP" altLang="en-US" sz="2800">
            <a:latin typeface="Arial" pitchFamily="34" charset="0"/>
            <a:cs typeface="Arial" pitchFamily="34" charset="0"/>
          </a:endParaRPr>
        </a:p>
      </dgm:t>
    </dgm:pt>
    <dgm:pt modelId="{50B5E415-4AED-44FF-A4D1-B4F99A4443F7}">
      <dgm:prSet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Cán</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bộ</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quản</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lý</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cơ</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sở</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giáo</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dục</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mầm</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non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cốt</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cán</a:t>
          </a:r>
          <a:endParaRPr kumimoji="1" lang="ja-JP" altLang="en-US" sz="2800" dirty="0">
            <a:latin typeface="Arial" pitchFamily="34" charset="0"/>
            <a:cs typeface="Arial" pitchFamily="34" charset="0"/>
          </a:endParaRPr>
        </a:p>
      </dgm:t>
    </dgm:pt>
    <dgm:pt modelId="{58C37D1B-7C9E-46B0-A02F-C0CCE2F0CE56}" type="parTrans" cxnId="{33A836CB-0202-4DCB-8466-F169F41DD037}">
      <dgm:prSet/>
      <dgm:spPr/>
      <dgm:t>
        <a:bodyPr/>
        <a:lstStyle/>
        <a:p>
          <a:endParaRPr kumimoji="1" lang="ja-JP" altLang="en-US" sz="2800">
            <a:latin typeface="Arial" pitchFamily="34" charset="0"/>
            <a:cs typeface="Arial" pitchFamily="34" charset="0"/>
          </a:endParaRPr>
        </a:p>
      </dgm:t>
    </dgm:pt>
    <dgm:pt modelId="{C6F3E530-2C31-4479-9035-C649D4749974}" type="sibTrans" cxnId="{33A836CB-0202-4DCB-8466-F169F41DD037}">
      <dgm:prSet/>
      <dgm:spPr/>
      <dgm:t>
        <a:bodyPr/>
        <a:lstStyle/>
        <a:p>
          <a:endParaRPr kumimoji="1" lang="ja-JP" altLang="en-US" sz="2800">
            <a:latin typeface="Arial" pitchFamily="34" charset="0"/>
            <a:cs typeface="Arial" pitchFamily="34" charset="0"/>
          </a:endParaRPr>
        </a:p>
      </dgm:t>
    </dgm:pt>
    <dgm:pt modelId="{805BA760-EC5C-4D69-A00A-4BA56100E0D4}">
      <dgm:prSet custT="1">
        <dgm:style>
          <a:lnRef idx="1">
            <a:schemeClr val="accent3"/>
          </a:lnRef>
          <a:fillRef idx="3">
            <a:schemeClr val="accent3"/>
          </a:fillRef>
          <a:effectRef idx="2">
            <a:schemeClr val="accent3"/>
          </a:effectRef>
          <a:fontRef idx="minor">
            <a:schemeClr val="lt1"/>
          </a:fontRef>
        </dgm:style>
      </dgm:prSet>
      <dgm:spPr/>
      <dgm:t>
        <a:bodyPr/>
        <a:lstStyle/>
        <a:p>
          <a:r>
            <a:rPr kumimoji="1" lang="en-US" altLang="ja-JP"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3</a:t>
          </a:r>
          <a:endParaRPr kumimoji="1" lang="ja-JP" alt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10E7B564-C842-4A17-9438-B8AA11344922}" type="parTrans" cxnId="{366F26AF-0421-4370-9A50-D455B195E9E5}">
      <dgm:prSet/>
      <dgm:spPr/>
      <dgm:t>
        <a:bodyPr/>
        <a:lstStyle/>
        <a:p>
          <a:endParaRPr kumimoji="1" lang="ja-JP" altLang="en-US" sz="2800">
            <a:latin typeface="Arial" pitchFamily="34" charset="0"/>
            <a:cs typeface="Arial" pitchFamily="34" charset="0"/>
          </a:endParaRPr>
        </a:p>
      </dgm:t>
    </dgm:pt>
    <dgm:pt modelId="{2DECB25C-A086-4B6F-81A8-E91BF8CC665B}" type="sibTrans" cxnId="{366F26AF-0421-4370-9A50-D455B195E9E5}">
      <dgm:prSet/>
      <dgm:spPr/>
      <dgm:t>
        <a:bodyPr/>
        <a:lstStyle/>
        <a:p>
          <a:endParaRPr kumimoji="1" lang="ja-JP" altLang="en-US" sz="2800">
            <a:latin typeface="Arial" pitchFamily="34" charset="0"/>
            <a:cs typeface="Arial" pitchFamily="34" charset="0"/>
          </a:endParaRPr>
        </a:p>
      </dgm:t>
    </dgm:pt>
    <dgm:pt modelId="{E547558A-A007-4151-B2EB-5C6EEED6DD1E}">
      <dgm:prSet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Xếp</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loại</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kết</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quả</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dirty="0">
            <a:latin typeface="Arial" pitchFamily="34" charset="0"/>
            <a:cs typeface="Arial" pitchFamily="34" charset="0"/>
          </a:endParaRPr>
        </a:p>
      </dgm:t>
    </dgm:pt>
    <dgm:pt modelId="{877A7F3A-7EBC-4D54-84E7-F9C470170197}" type="parTrans" cxnId="{C9AB30F2-94D1-4C38-A042-97ADAA96EEA3}">
      <dgm:prSet/>
      <dgm:spPr/>
      <dgm:t>
        <a:bodyPr/>
        <a:lstStyle/>
        <a:p>
          <a:endParaRPr kumimoji="1" lang="ja-JP" altLang="en-US" sz="2800">
            <a:latin typeface="Arial" pitchFamily="34" charset="0"/>
            <a:cs typeface="Arial" pitchFamily="34" charset="0"/>
          </a:endParaRPr>
        </a:p>
      </dgm:t>
    </dgm:pt>
    <dgm:pt modelId="{FEFF7115-FA2F-414D-B4DC-2C7FA6128B6D}" type="sibTrans" cxnId="{C9AB30F2-94D1-4C38-A042-97ADAA96EEA3}">
      <dgm:prSet/>
      <dgm:spPr/>
      <dgm:t>
        <a:bodyPr/>
        <a:lstStyle/>
        <a:p>
          <a:endParaRPr kumimoji="1" lang="ja-JP" altLang="en-US" sz="2800">
            <a:latin typeface="Arial" pitchFamily="34" charset="0"/>
            <a:cs typeface="Arial" pitchFamily="34" charset="0"/>
          </a:endParaRPr>
        </a:p>
      </dgm:t>
    </dgm:pt>
    <dgm:pt modelId="{37194A04-F62A-4BD1-A37F-EEDE736D048A}" type="pres">
      <dgm:prSet presAssocID="{CD84CBE8-26F2-4F1C-8366-DCC9EF6A6D18}" presName="linearFlow" presStyleCnt="0">
        <dgm:presLayoutVars>
          <dgm:dir/>
          <dgm:animLvl val="lvl"/>
          <dgm:resizeHandles val="exact"/>
        </dgm:presLayoutVars>
      </dgm:prSet>
      <dgm:spPr/>
      <dgm:t>
        <a:bodyPr/>
        <a:lstStyle/>
        <a:p>
          <a:endParaRPr kumimoji="1" lang="ja-JP" altLang="en-US"/>
        </a:p>
      </dgm:t>
    </dgm:pt>
    <dgm:pt modelId="{D517C813-C1BE-4CB4-B83A-88E63EB0D1FC}" type="pres">
      <dgm:prSet presAssocID="{BBA490A4-18FE-476D-ACB0-B74DF2DB94FA}" presName="composite" presStyleCnt="0"/>
      <dgm:spPr/>
    </dgm:pt>
    <dgm:pt modelId="{AB6907FC-767A-4033-91BA-1CA596BB9164}" type="pres">
      <dgm:prSet presAssocID="{BBA490A4-18FE-476D-ACB0-B74DF2DB94FA}" presName="parentText" presStyleLbl="alignNode1" presStyleIdx="0" presStyleCnt="6">
        <dgm:presLayoutVars>
          <dgm:chMax val="1"/>
          <dgm:bulletEnabled val="1"/>
        </dgm:presLayoutVars>
      </dgm:prSet>
      <dgm:spPr/>
      <dgm:t>
        <a:bodyPr/>
        <a:lstStyle/>
        <a:p>
          <a:endParaRPr kumimoji="1" lang="ja-JP" altLang="en-US"/>
        </a:p>
      </dgm:t>
    </dgm:pt>
    <dgm:pt modelId="{30B0F6CD-E92C-4837-A2D6-A0300DF354D9}" type="pres">
      <dgm:prSet presAssocID="{BBA490A4-18FE-476D-ACB0-B74DF2DB94FA}" presName="descendantText" presStyleLbl="alignAcc1" presStyleIdx="0" presStyleCnt="6" custLinFactNeighborX="-530" custLinFactNeighborY="9173">
        <dgm:presLayoutVars>
          <dgm:bulletEnabled val="1"/>
        </dgm:presLayoutVars>
      </dgm:prSet>
      <dgm:spPr/>
      <dgm:t>
        <a:bodyPr/>
        <a:lstStyle/>
        <a:p>
          <a:endParaRPr kumimoji="1" lang="ja-JP" altLang="en-US"/>
        </a:p>
      </dgm:t>
    </dgm:pt>
    <dgm:pt modelId="{8F14DC9C-183D-473F-8317-695FDFED60FA}" type="pres">
      <dgm:prSet presAssocID="{79F66881-543A-49C9-934D-34570EF7FFA1}" presName="sp" presStyleCnt="0"/>
      <dgm:spPr/>
    </dgm:pt>
    <dgm:pt modelId="{C978D3A1-EF12-49D6-88D0-FE50847B342F}" type="pres">
      <dgm:prSet presAssocID="{973E1ABF-A476-4F43-96A7-0BC7B65D32B4}" presName="composite" presStyleCnt="0"/>
      <dgm:spPr/>
    </dgm:pt>
    <dgm:pt modelId="{A080EF16-D814-494F-A700-D7E927E2B24E}" type="pres">
      <dgm:prSet presAssocID="{973E1ABF-A476-4F43-96A7-0BC7B65D32B4}" presName="parentText" presStyleLbl="alignNode1" presStyleIdx="1" presStyleCnt="6">
        <dgm:presLayoutVars>
          <dgm:chMax val="1"/>
          <dgm:bulletEnabled val="1"/>
        </dgm:presLayoutVars>
      </dgm:prSet>
      <dgm:spPr/>
      <dgm:t>
        <a:bodyPr/>
        <a:lstStyle/>
        <a:p>
          <a:endParaRPr kumimoji="1" lang="ja-JP" altLang="en-US"/>
        </a:p>
      </dgm:t>
    </dgm:pt>
    <dgm:pt modelId="{BF40FC07-53F7-4220-8206-87108DE5D744}" type="pres">
      <dgm:prSet presAssocID="{973E1ABF-A476-4F43-96A7-0BC7B65D32B4}" presName="descendantText" presStyleLbl="alignAcc1" presStyleIdx="1" presStyleCnt="6">
        <dgm:presLayoutVars>
          <dgm:bulletEnabled val="1"/>
        </dgm:presLayoutVars>
      </dgm:prSet>
      <dgm:spPr/>
      <dgm:t>
        <a:bodyPr/>
        <a:lstStyle/>
        <a:p>
          <a:endParaRPr kumimoji="1" lang="ja-JP" altLang="en-US"/>
        </a:p>
      </dgm:t>
    </dgm:pt>
    <dgm:pt modelId="{5A52DA8A-4B02-401F-B1E6-497C483BAF49}" type="pres">
      <dgm:prSet presAssocID="{E0A19294-53D5-47C4-B7A2-375C6D30C744}" presName="sp" presStyleCnt="0"/>
      <dgm:spPr/>
    </dgm:pt>
    <dgm:pt modelId="{70D9DF85-79F7-428A-9B06-0C0938699AC3}" type="pres">
      <dgm:prSet presAssocID="{805BA760-EC5C-4D69-A00A-4BA56100E0D4}" presName="composite" presStyleCnt="0"/>
      <dgm:spPr/>
    </dgm:pt>
    <dgm:pt modelId="{C56DF063-DAE4-493F-81E7-B65AE50122D0}" type="pres">
      <dgm:prSet presAssocID="{805BA760-EC5C-4D69-A00A-4BA56100E0D4}" presName="parentText" presStyleLbl="alignNode1" presStyleIdx="2" presStyleCnt="6">
        <dgm:presLayoutVars>
          <dgm:chMax val="1"/>
          <dgm:bulletEnabled val="1"/>
        </dgm:presLayoutVars>
      </dgm:prSet>
      <dgm:spPr/>
      <dgm:t>
        <a:bodyPr/>
        <a:lstStyle/>
        <a:p>
          <a:endParaRPr kumimoji="1" lang="ja-JP" altLang="en-US"/>
        </a:p>
      </dgm:t>
    </dgm:pt>
    <dgm:pt modelId="{BB2AF71A-FC43-4FF0-A9D5-49E0A3EA8E3B}" type="pres">
      <dgm:prSet presAssocID="{805BA760-EC5C-4D69-A00A-4BA56100E0D4}" presName="descendantText" presStyleLbl="alignAcc1" presStyleIdx="2" presStyleCnt="6">
        <dgm:presLayoutVars>
          <dgm:bulletEnabled val="1"/>
        </dgm:presLayoutVars>
      </dgm:prSet>
      <dgm:spPr/>
      <dgm:t>
        <a:bodyPr/>
        <a:lstStyle/>
        <a:p>
          <a:endParaRPr kumimoji="1" lang="ja-JP" altLang="en-US"/>
        </a:p>
      </dgm:t>
    </dgm:pt>
    <dgm:pt modelId="{015FCAB2-6367-4C5A-A384-399DA13B1903}" type="pres">
      <dgm:prSet presAssocID="{2DECB25C-A086-4B6F-81A8-E91BF8CC665B}" presName="sp" presStyleCnt="0"/>
      <dgm:spPr/>
    </dgm:pt>
    <dgm:pt modelId="{C8AB4F46-75D4-4496-9F9E-011474829C39}" type="pres">
      <dgm:prSet presAssocID="{1BD90949-4A55-4CD9-9780-5263E99C5F6C}" presName="composite" presStyleCnt="0"/>
      <dgm:spPr/>
    </dgm:pt>
    <dgm:pt modelId="{243ED6E8-EA37-4985-9489-A083FD9D529D}" type="pres">
      <dgm:prSet presAssocID="{1BD90949-4A55-4CD9-9780-5263E99C5F6C}" presName="parentText" presStyleLbl="alignNode1" presStyleIdx="3" presStyleCnt="6" custLinFactNeighborX="-4126" custLinFactNeighborY="5857">
        <dgm:presLayoutVars>
          <dgm:chMax val="1"/>
          <dgm:bulletEnabled val="1"/>
        </dgm:presLayoutVars>
      </dgm:prSet>
      <dgm:spPr/>
      <dgm:t>
        <a:bodyPr/>
        <a:lstStyle/>
        <a:p>
          <a:endParaRPr kumimoji="1" lang="ja-JP" altLang="en-US"/>
        </a:p>
      </dgm:t>
    </dgm:pt>
    <dgm:pt modelId="{39C4894B-4F18-487B-9928-D5A213FA2035}" type="pres">
      <dgm:prSet presAssocID="{1BD90949-4A55-4CD9-9780-5263E99C5F6C}" presName="descendantText" presStyleLbl="alignAcc1" presStyleIdx="3" presStyleCnt="6">
        <dgm:presLayoutVars>
          <dgm:bulletEnabled val="1"/>
        </dgm:presLayoutVars>
      </dgm:prSet>
      <dgm:spPr/>
      <dgm:t>
        <a:bodyPr/>
        <a:lstStyle/>
        <a:p>
          <a:endParaRPr kumimoji="1" lang="ja-JP" altLang="en-US"/>
        </a:p>
      </dgm:t>
    </dgm:pt>
    <dgm:pt modelId="{7ABFBC85-6D1F-451F-B745-54007EA61FA0}" type="pres">
      <dgm:prSet presAssocID="{A4711715-290D-49D5-B0B0-914B4B5F26A6}" presName="sp" presStyleCnt="0"/>
      <dgm:spPr/>
    </dgm:pt>
    <dgm:pt modelId="{B83DB47E-1541-4BE1-9ABB-EFC94FAF11AF}" type="pres">
      <dgm:prSet presAssocID="{1483DE49-2D85-4A68-8A35-01712678DD58}" presName="composite" presStyleCnt="0"/>
      <dgm:spPr/>
    </dgm:pt>
    <dgm:pt modelId="{EDB043F0-5A2B-4369-8E9C-2E144052E1C6}" type="pres">
      <dgm:prSet presAssocID="{1483DE49-2D85-4A68-8A35-01712678DD58}" presName="parentText" presStyleLbl="alignNode1" presStyleIdx="4" presStyleCnt="6">
        <dgm:presLayoutVars>
          <dgm:chMax val="1"/>
          <dgm:bulletEnabled val="1"/>
        </dgm:presLayoutVars>
      </dgm:prSet>
      <dgm:spPr/>
      <dgm:t>
        <a:bodyPr/>
        <a:lstStyle/>
        <a:p>
          <a:endParaRPr kumimoji="1" lang="ja-JP" altLang="en-US"/>
        </a:p>
      </dgm:t>
    </dgm:pt>
    <dgm:pt modelId="{5647FC96-5B98-45AB-9419-A89B31C723BB}" type="pres">
      <dgm:prSet presAssocID="{1483DE49-2D85-4A68-8A35-01712678DD58}" presName="descendantText" presStyleLbl="alignAcc1" presStyleIdx="4" presStyleCnt="6">
        <dgm:presLayoutVars>
          <dgm:bulletEnabled val="1"/>
        </dgm:presLayoutVars>
      </dgm:prSet>
      <dgm:spPr/>
      <dgm:t>
        <a:bodyPr/>
        <a:lstStyle/>
        <a:p>
          <a:endParaRPr kumimoji="1" lang="ja-JP" altLang="en-US"/>
        </a:p>
      </dgm:t>
    </dgm:pt>
    <dgm:pt modelId="{4E6697EA-F1A9-4704-8FFF-0527D61310D5}" type="pres">
      <dgm:prSet presAssocID="{884F9BBC-5A6C-4E73-9056-F146EAC669C5}" presName="sp" presStyleCnt="0"/>
      <dgm:spPr/>
    </dgm:pt>
    <dgm:pt modelId="{2AB0F79A-588D-4D56-8BF7-ED68E1945569}" type="pres">
      <dgm:prSet presAssocID="{FD926B6F-BD7E-48FC-9E99-431B03C7F92B}" presName="composite" presStyleCnt="0"/>
      <dgm:spPr/>
    </dgm:pt>
    <dgm:pt modelId="{B346CB1B-BE13-41B3-AD85-282C9B2F6B81}" type="pres">
      <dgm:prSet presAssocID="{FD926B6F-BD7E-48FC-9E99-431B03C7F92B}" presName="parentText" presStyleLbl="alignNode1" presStyleIdx="5" presStyleCnt="6">
        <dgm:presLayoutVars>
          <dgm:chMax val="1"/>
          <dgm:bulletEnabled val="1"/>
        </dgm:presLayoutVars>
      </dgm:prSet>
      <dgm:spPr/>
      <dgm:t>
        <a:bodyPr/>
        <a:lstStyle/>
        <a:p>
          <a:endParaRPr kumimoji="1" lang="ja-JP" altLang="en-US"/>
        </a:p>
      </dgm:t>
    </dgm:pt>
    <dgm:pt modelId="{C00A14D4-0A9A-4B02-86B3-2BBB92B56FC9}" type="pres">
      <dgm:prSet presAssocID="{FD926B6F-BD7E-48FC-9E99-431B03C7F92B}" presName="descendantText" presStyleLbl="alignAcc1" presStyleIdx="5" presStyleCnt="6" custScaleY="187202">
        <dgm:presLayoutVars>
          <dgm:bulletEnabled val="1"/>
        </dgm:presLayoutVars>
      </dgm:prSet>
      <dgm:spPr/>
      <dgm:t>
        <a:bodyPr/>
        <a:lstStyle/>
        <a:p>
          <a:endParaRPr kumimoji="1" lang="ja-JP" altLang="en-US"/>
        </a:p>
      </dgm:t>
    </dgm:pt>
  </dgm:ptLst>
  <dgm:cxnLst>
    <dgm:cxn modelId="{274213EB-C539-4F24-A74D-4CAFE25F4AE2}" type="presOf" srcId="{202C80E0-D865-4571-8246-0F25298F4526}" destId="{39C4894B-4F18-487B-9928-D5A213FA2035}" srcOrd="0" destOrd="0" presId="urn:microsoft.com/office/officeart/2005/8/layout/chevron2"/>
    <dgm:cxn modelId="{9B96827D-9B75-465A-A878-8A094BCAAED7}" srcId="{1BD90949-4A55-4CD9-9780-5263E99C5F6C}" destId="{202C80E0-D865-4571-8246-0F25298F4526}" srcOrd="0" destOrd="0" parTransId="{0726054A-776D-41ED-A9FC-478259C95F5F}" sibTransId="{0347FDCB-2A89-4B7C-9E92-016C4FBAA5EF}"/>
    <dgm:cxn modelId="{121BE3CE-94CB-4B48-945C-B9235A5639F8}" type="presOf" srcId="{26C58C4B-EA40-43FB-B4E8-96F3C6A24EC3}" destId="{30B0F6CD-E92C-4837-A2D6-A0300DF354D9}" srcOrd="0" destOrd="0" presId="urn:microsoft.com/office/officeart/2005/8/layout/chevron2"/>
    <dgm:cxn modelId="{2BDCA80B-FAA3-4915-A79B-7FB307D869EC}" srcId="{CD84CBE8-26F2-4F1C-8366-DCC9EF6A6D18}" destId="{1483DE49-2D85-4A68-8A35-01712678DD58}" srcOrd="4" destOrd="0" parTransId="{F8FEB9DD-8943-4059-880F-946D150EC62C}" sibTransId="{884F9BBC-5A6C-4E73-9056-F146EAC669C5}"/>
    <dgm:cxn modelId="{3E19339B-82A9-4D52-A242-E2D5A7903969}" type="presOf" srcId="{1483DE49-2D85-4A68-8A35-01712678DD58}" destId="{EDB043F0-5A2B-4369-8E9C-2E144052E1C6}" srcOrd="0" destOrd="0" presId="urn:microsoft.com/office/officeart/2005/8/layout/chevron2"/>
    <dgm:cxn modelId="{29C7D909-09EB-4BB2-9360-8742B4AC0650}" type="presOf" srcId="{BBA490A4-18FE-476D-ACB0-B74DF2DB94FA}" destId="{AB6907FC-767A-4033-91BA-1CA596BB9164}" srcOrd="0" destOrd="0" presId="urn:microsoft.com/office/officeart/2005/8/layout/chevron2"/>
    <dgm:cxn modelId="{8986D374-252E-4ECC-9E78-1CCD7B88939E}" srcId="{CD84CBE8-26F2-4F1C-8366-DCC9EF6A6D18}" destId="{FD926B6F-BD7E-48FC-9E99-431B03C7F92B}" srcOrd="5" destOrd="0" parTransId="{E017402C-C0FE-4AF8-9037-D0B6899E541A}" sibTransId="{FE959936-7782-4199-A1F1-50D1E2B890E9}"/>
    <dgm:cxn modelId="{1F3D6EB2-2776-41A2-97F4-A03B3684BDC3}" srcId="{BBA490A4-18FE-476D-ACB0-B74DF2DB94FA}" destId="{26C58C4B-EA40-43FB-B4E8-96F3C6A24EC3}" srcOrd="0" destOrd="0" parTransId="{C4BA9CF8-6CD2-490D-BF82-4DD47D67B2F4}" sibTransId="{DFC393AE-A370-4FBB-8A2C-7528E7F526D4}"/>
    <dgm:cxn modelId="{119F982B-5409-49DE-BA7F-F896FBF84F6A}" type="presOf" srcId="{FD926B6F-BD7E-48FC-9E99-431B03C7F92B}" destId="{B346CB1B-BE13-41B3-AD85-282C9B2F6B81}" srcOrd="0" destOrd="0" presId="urn:microsoft.com/office/officeart/2005/8/layout/chevron2"/>
    <dgm:cxn modelId="{86405CDE-FDA8-4302-B36A-2D8DFEB9FFA6}" srcId="{CD84CBE8-26F2-4F1C-8366-DCC9EF6A6D18}" destId="{973E1ABF-A476-4F43-96A7-0BC7B65D32B4}" srcOrd="1" destOrd="0" parTransId="{155D02C2-19BC-42EB-A309-5C9BFF379C08}" sibTransId="{E0A19294-53D5-47C4-B7A2-375C6D30C744}"/>
    <dgm:cxn modelId="{60329BAC-7CF3-4241-82FD-E8CCE9E81DE9}" type="presOf" srcId="{973E1ABF-A476-4F43-96A7-0BC7B65D32B4}" destId="{A080EF16-D814-494F-A700-D7E927E2B24E}" srcOrd="0" destOrd="0" presId="urn:microsoft.com/office/officeart/2005/8/layout/chevron2"/>
    <dgm:cxn modelId="{366F26AF-0421-4370-9A50-D455B195E9E5}" srcId="{CD84CBE8-26F2-4F1C-8366-DCC9EF6A6D18}" destId="{805BA760-EC5C-4D69-A00A-4BA56100E0D4}" srcOrd="2" destOrd="0" parTransId="{10E7B564-C842-4A17-9438-B8AA11344922}" sibTransId="{2DECB25C-A086-4B6F-81A8-E91BF8CC665B}"/>
    <dgm:cxn modelId="{C09A4205-6011-46F4-A901-B7CF43CB7451}" type="presOf" srcId="{D7582394-7C0C-458A-B2F5-2D5875A101BB}" destId="{5647FC96-5B98-45AB-9419-A89B31C723BB}" srcOrd="0" destOrd="0" presId="urn:microsoft.com/office/officeart/2005/8/layout/chevron2"/>
    <dgm:cxn modelId="{08D58F80-B46C-4E82-A058-F33DE5B7667C}" type="presOf" srcId="{805BA760-EC5C-4D69-A00A-4BA56100E0D4}" destId="{C56DF063-DAE4-493F-81E7-B65AE50122D0}" srcOrd="0" destOrd="0" presId="urn:microsoft.com/office/officeart/2005/8/layout/chevron2"/>
    <dgm:cxn modelId="{F1D6227F-505E-4ED0-85EE-56DBF6008361}" type="presOf" srcId="{50B5E415-4AED-44FF-A4D1-B4F99A4443F7}" destId="{C00A14D4-0A9A-4B02-86B3-2BBB92B56FC9}" srcOrd="0" destOrd="0" presId="urn:microsoft.com/office/officeart/2005/8/layout/chevron2"/>
    <dgm:cxn modelId="{FCB820E1-A21F-4860-9E92-812E06939C87}" type="presOf" srcId="{47DAE59A-89BF-491E-AC0B-4139EA1A351A}" destId="{BF40FC07-53F7-4220-8206-87108DE5D744}" srcOrd="0" destOrd="0" presId="urn:microsoft.com/office/officeart/2005/8/layout/chevron2"/>
    <dgm:cxn modelId="{2565A114-4796-48EB-9826-0FF0C34575E2}" srcId="{973E1ABF-A476-4F43-96A7-0BC7B65D32B4}" destId="{47DAE59A-89BF-491E-AC0B-4139EA1A351A}" srcOrd="0" destOrd="0" parTransId="{F2A8FFE3-844D-492A-9671-78D9C30E4555}" sibTransId="{35C2B251-34A5-4B46-A839-4C1DB185CAC4}"/>
    <dgm:cxn modelId="{1DDCFA81-2DD6-445B-BCD2-CEF0FB72C064}" srcId="{CD84CBE8-26F2-4F1C-8366-DCC9EF6A6D18}" destId="{BBA490A4-18FE-476D-ACB0-B74DF2DB94FA}" srcOrd="0" destOrd="0" parTransId="{E67317EF-57B3-4494-BAA3-D8969217810C}" sibTransId="{79F66881-543A-49C9-934D-34570EF7FFA1}"/>
    <dgm:cxn modelId="{564DFF86-5B65-462E-A28A-4AC1715D2F07}" srcId="{CD84CBE8-26F2-4F1C-8366-DCC9EF6A6D18}" destId="{1BD90949-4A55-4CD9-9780-5263E99C5F6C}" srcOrd="3" destOrd="0" parTransId="{C57C6221-659A-4B0C-9EFC-B879928F9577}" sibTransId="{A4711715-290D-49D5-B0B0-914B4B5F26A6}"/>
    <dgm:cxn modelId="{350F4971-07DE-490C-9477-7DF101AB1D0A}" type="presOf" srcId="{CD84CBE8-26F2-4F1C-8366-DCC9EF6A6D18}" destId="{37194A04-F62A-4BD1-A37F-EEDE736D048A}" srcOrd="0" destOrd="0" presId="urn:microsoft.com/office/officeart/2005/8/layout/chevron2"/>
    <dgm:cxn modelId="{83D8D00F-63DA-48CE-989B-C401E9609177}" type="presOf" srcId="{E547558A-A007-4151-B2EB-5C6EEED6DD1E}" destId="{BB2AF71A-FC43-4FF0-A9D5-49E0A3EA8E3B}" srcOrd="0" destOrd="0" presId="urn:microsoft.com/office/officeart/2005/8/layout/chevron2"/>
    <dgm:cxn modelId="{C9AB30F2-94D1-4C38-A042-97ADAA96EEA3}" srcId="{805BA760-EC5C-4D69-A00A-4BA56100E0D4}" destId="{E547558A-A007-4151-B2EB-5C6EEED6DD1E}" srcOrd="0" destOrd="0" parTransId="{877A7F3A-7EBC-4D54-84E7-F9C470170197}" sibTransId="{FEFF7115-FA2F-414D-B4DC-2C7FA6128B6D}"/>
    <dgm:cxn modelId="{0C7B68D8-A14B-4F28-BC1D-360BCB0DA4D5}" srcId="{1483DE49-2D85-4A68-8A35-01712678DD58}" destId="{D7582394-7C0C-458A-B2F5-2D5875A101BB}" srcOrd="0" destOrd="0" parTransId="{AD805987-DB10-4BB9-B332-C642AF8E7FC4}" sibTransId="{1BA86852-4490-48E6-BA89-57705D53B8E4}"/>
    <dgm:cxn modelId="{D718CBAB-0076-4C63-A81B-CEF994C4EDD3}" type="presOf" srcId="{1BD90949-4A55-4CD9-9780-5263E99C5F6C}" destId="{243ED6E8-EA37-4985-9489-A083FD9D529D}" srcOrd="0" destOrd="0" presId="urn:microsoft.com/office/officeart/2005/8/layout/chevron2"/>
    <dgm:cxn modelId="{33A836CB-0202-4DCB-8466-F169F41DD037}" srcId="{FD926B6F-BD7E-48FC-9E99-431B03C7F92B}" destId="{50B5E415-4AED-44FF-A4D1-B4F99A4443F7}" srcOrd="0" destOrd="0" parTransId="{58C37D1B-7C9E-46B0-A02F-C0CCE2F0CE56}" sibTransId="{C6F3E530-2C31-4479-9035-C649D4749974}"/>
    <dgm:cxn modelId="{0B3101CE-0273-4023-83C7-46B1019DDFCE}" type="presParOf" srcId="{37194A04-F62A-4BD1-A37F-EEDE736D048A}" destId="{D517C813-C1BE-4CB4-B83A-88E63EB0D1FC}" srcOrd="0" destOrd="0" presId="urn:microsoft.com/office/officeart/2005/8/layout/chevron2"/>
    <dgm:cxn modelId="{30FD0872-3868-43A2-A205-CE61ACF2BD60}" type="presParOf" srcId="{D517C813-C1BE-4CB4-B83A-88E63EB0D1FC}" destId="{AB6907FC-767A-4033-91BA-1CA596BB9164}" srcOrd="0" destOrd="0" presId="urn:microsoft.com/office/officeart/2005/8/layout/chevron2"/>
    <dgm:cxn modelId="{1FC2DF5C-9EFD-4561-ABB8-49A0F9DA6D8E}" type="presParOf" srcId="{D517C813-C1BE-4CB4-B83A-88E63EB0D1FC}" destId="{30B0F6CD-E92C-4837-A2D6-A0300DF354D9}" srcOrd="1" destOrd="0" presId="urn:microsoft.com/office/officeart/2005/8/layout/chevron2"/>
    <dgm:cxn modelId="{DFA5412F-4BA3-4B0C-B70E-E4283341E2A9}" type="presParOf" srcId="{37194A04-F62A-4BD1-A37F-EEDE736D048A}" destId="{8F14DC9C-183D-473F-8317-695FDFED60FA}" srcOrd="1" destOrd="0" presId="urn:microsoft.com/office/officeart/2005/8/layout/chevron2"/>
    <dgm:cxn modelId="{340C3557-B34A-4449-9D31-2E551FDA05F9}" type="presParOf" srcId="{37194A04-F62A-4BD1-A37F-EEDE736D048A}" destId="{C978D3A1-EF12-49D6-88D0-FE50847B342F}" srcOrd="2" destOrd="0" presId="urn:microsoft.com/office/officeart/2005/8/layout/chevron2"/>
    <dgm:cxn modelId="{9426FBD4-AC5C-42AE-8CAF-EB7C1E0C0DB1}" type="presParOf" srcId="{C978D3A1-EF12-49D6-88D0-FE50847B342F}" destId="{A080EF16-D814-494F-A700-D7E927E2B24E}" srcOrd="0" destOrd="0" presId="urn:microsoft.com/office/officeart/2005/8/layout/chevron2"/>
    <dgm:cxn modelId="{2EA7E6AB-9417-47B2-A480-6ED0048F12AA}" type="presParOf" srcId="{C978D3A1-EF12-49D6-88D0-FE50847B342F}" destId="{BF40FC07-53F7-4220-8206-87108DE5D744}" srcOrd="1" destOrd="0" presId="urn:microsoft.com/office/officeart/2005/8/layout/chevron2"/>
    <dgm:cxn modelId="{AD83925E-B044-4832-9ED2-920ECD460627}" type="presParOf" srcId="{37194A04-F62A-4BD1-A37F-EEDE736D048A}" destId="{5A52DA8A-4B02-401F-B1E6-497C483BAF49}" srcOrd="3" destOrd="0" presId="urn:microsoft.com/office/officeart/2005/8/layout/chevron2"/>
    <dgm:cxn modelId="{D37839D9-6382-42BC-A0E2-A5AE381FC475}" type="presParOf" srcId="{37194A04-F62A-4BD1-A37F-EEDE736D048A}" destId="{70D9DF85-79F7-428A-9B06-0C0938699AC3}" srcOrd="4" destOrd="0" presId="urn:microsoft.com/office/officeart/2005/8/layout/chevron2"/>
    <dgm:cxn modelId="{CADEFEAD-D6FB-4DCE-95A1-74DB954F430E}" type="presParOf" srcId="{70D9DF85-79F7-428A-9B06-0C0938699AC3}" destId="{C56DF063-DAE4-493F-81E7-B65AE50122D0}" srcOrd="0" destOrd="0" presId="urn:microsoft.com/office/officeart/2005/8/layout/chevron2"/>
    <dgm:cxn modelId="{F9339450-035E-4102-A151-027FF6D7C73C}" type="presParOf" srcId="{70D9DF85-79F7-428A-9B06-0C0938699AC3}" destId="{BB2AF71A-FC43-4FF0-A9D5-49E0A3EA8E3B}" srcOrd="1" destOrd="0" presId="urn:microsoft.com/office/officeart/2005/8/layout/chevron2"/>
    <dgm:cxn modelId="{C7728370-62CE-4D55-BD4E-18EE6AFA2FD5}" type="presParOf" srcId="{37194A04-F62A-4BD1-A37F-EEDE736D048A}" destId="{015FCAB2-6367-4C5A-A384-399DA13B1903}" srcOrd="5" destOrd="0" presId="urn:microsoft.com/office/officeart/2005/8/layout/chevron2"/>
    <dgm:cxn modelId="{1418142E-1C88-4C5C-A69D-633036228F97}" type="presParOf" srcId="{37194A04-F62A-4BD1-A37F-EEDE736D048A}" destId="{C8AB4F46-75D4-4496-9F9E-011474829C39}" srcOrd="6" destOrd="0" presId="urn:microsoft.com/office/officeart/2005/8/layout/chevron2"/>
    <dgm:cxn modelId="{373875A6-C696-4BF3-B12B-4E6EA14AD213}" type="presParOf" srcId="{C8AB4F46-75D4-4496-9F9E-011474829C39}" destId="{243ED6E8-EA37-4985-9489-A083FD9D529D}" srcOrd="0" destOrd="0" presId="urn:microsoft.com/office/officeart/2005/8/layout/chevron2"/>
    <dgm:cxn modelId="{13B342E3-76BD-41C4-8F0D-4B866318D6E2}" type="presParOf" srcId="{C8AB4F46-75D4-4496-9F9E-011474829C39}" destId="{39C4894B-4F18-487B-9928-D5A213FA2035}" srcOrd="1" destOrd="0" presId="urn:microsoft.com/office/officeart/2005/8/layout/chevron2"/>
    <dgm:cxn modelId="{648721C5-CE6C-440D-8F1A-9314E62C0D61}" type="presParOf" srcId="{37194A04-F62A-4BD1-A37F-EEDE736D048A}" destId="{7ABFBC85-6D1F-451F-B745-54007EA61FA0}" srcOrd="7" destOrd="0" presId="urn:microsoft.com/office/officeart/2005/8/layout/chevron2"/>
    <dgm:cxn modelId="{BC0AF843-3A04-47DE-968F-73DAFF209DBF}" type="presParOf" srcId="{37194A04-F62A-4BD1-A37F-EEDE736D048A}" destId="{B83DB47E-1541-4BE1-9ABB-EFC94FAF11AF}" srcOrd="8" destOrd="0" presId="urn:microsoft.com/office/officeart/2005/8/layout/chevron2"/>
    <dgm:cxn modelId="{FA7EC9E8-0A48-49A8-B1C3-BB1E24469ACD}" type="presParOf" srcId="{B83DB47E-1541-4BE1-9ABB-EFC94FAF11AF}" destId="{EDB043F0-5A2B-4369-8E9C-2E144052E1C6}" srcOrd="0" destOrd="0" presId="urn:microsoft.com/office/officeart/2005/8/layout/chevron2"/>
    <dgm:cxn modelId="{CCE8114E-1E0D-480F-B1DE-35BF9C25C216}" type="presParOf" srcId="{B83DB47E-1541-4BE1-9ABB-EFC94FAF11AF}" destId="{5647FC96-5B98-45AB-9419-A89B31C723BB}" srcOrd="1" destOrd="0" presId="urn:microsoft.com/office/officeart/2005/8/layout/chevron2"/>
    <dgm:cxn modelId="{93410ED1-4477-453F-BBC1-D5204C355BD9}" type="presParOf" srcId="{37194A04-F62A-4BD1-A37F-EEDE736D048A}" destId="{4E6697EA-F1A9-4704-8FFF-0527D61310D5}" srcOrd="9" destOrd="0" presId="urn:microsoft.com/office/officeart/2005/8/layout/chevron2"/>
    <dgm:cxn modelId="{F7E1B6D3-FC54-46FD-AC9C-BC710C8F2198}" type="presParOf" srcId="{37194A04-F62A-4BD1-A37F-EEDE736D048A}" destId="{2AB0F79A-588D-4D56-8BF7-ED68E1945569}" srcOrd="10" destOrd="0" presId="urn:microsoft.com/office/officeart/2005/8/layout/chevron2"/>
    <dgm:cxn modelId="{4EEF3550-27C4-493B-9D88-2EB10882696F}" type="presParOf" srcId="{2AB0F79A-588D-4D56-8BF7-ED68E1945569}" destId="{B346CB1B-BE13-41B3-AD85-282C9B2F6B81}" srcOrd="0" destOrd="0" presId="urn:microsoft.com/office/officeart/2005/8/layout/chevron2"/>
    <dgm:cxn modelId="{31405E1F-F2D1-423B-80D9-F35F780BBF71}" type="presParOf" srcId="{2AB0F79A-588D-4D56-8BF7-ED68E1945569}" destId="{C00A14D4-0A9A-4B02-86B3-2BBB92B56FC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52C24C6-4DCA-426C-B43C-0EC08EB2D3EA}" type="doc">
      <dgm:prSet loTypeId="urn:microsoft.com/office/officeart/2005/8/layout/vList3#1" loCatId="list" qsTypeId="urn:microsoft.com/office/officeart/2005/8/quickstyle/simple3" qsCatId="simple" csTypeId="urn:microsoft.com/office/officeart/2005/8/colors/accent2_3" csCatId="accent2" phldr="1"/>
      <dgm:spPr/>
    </dgm:pt>
    <dgm:pt modelId="{CEFAD546-D1B0-4CC3-B078-4D580AF54553}">
      <dgm:prSet custT="1"/>
      <dgm:spPr/>
      <dgm:t>
        <a:bodyPr/>
        <a:lstStyle/>
        <a:p>
          <a:pPr algn="just"/>
          <a:r>
            <a:rPr lang="en-US" sz="2400" b="0" dirty="0" smtClean="0">
              <a:latin typeface="Arial" pitchFamily="34" charset="0"/>
              <a:cs typeface="Arial" pitchFamily="34" charset="0"/>
            </a:rPr>
            <a:t>- </a:t>
          </a:r>
          <a:r>
            <a:rPr lang="pl-PL" sz="2400" b="0" dirty="0" smtClean="0">
              <a:latin typeface="Arial" pitchFamily="34" charset="0"/>
              <a:cs typeface="Arial" pitchFamily="34" charset="0"/>
            </a:rPr>
            <a:t>Bản đánh giá, xếp loại viên chức hàng năm thể hiện thực hiện tốt quy định đạo đức nhà giáo, có tác phong, phương pháp làm việc phù hợp với công việc.</a:t>
          </a:r>
          <a:endParaRPr lang="en-US" sz="2400" b="0" dirty="0">
            <a:latin typeface="Arial" pitchFamily="34" charset="0"/>
            <a:cs typeface="Arial" pitchFamily="34" charset="0"/>
          </a:endParaRPr>
        </a:p>
      </dgm:t>
    </dgm:pt>
    <dgm:pt modelId="{9094D77A-2301-42BD-B76A-12751A87AF73}" type="parTrans" cxnId="{BA10B215-19D6-44E2-B70A-707943D5B6F8}">
      <dgm:prSet/>
      <dgm:spPr/>
      <dgm:t>
        <a:bodyPr/>
        <a:lstStyle/>
        <a:p>
          <a:endParaRPr lang="en-US" sz="2400">
            <a:solidFill>
              <a:schemeClr val="tx1"/>
            </a:solidFill>
          </a:endParaRPr>
        </a:p>
      </dgm:t>
    </dgm:pt>
    <dgm:pt modelId="{9DD0B635-9B3F-4B03-B81B-299124950DB0}" type="sibTrans" cxnId="{BA10B215-19D6-44E2-B70A-707943D5B6F8}">
      <dgm:prSet/>
      <dgm:spPr/>
      <dgm:t>
        <a:bodyPr/>
        <a:lstStyle/>
        <a:p>
          <a:endParaRPr lang="en-US" sz="2400">
            <a:solidFill>
              <a:schemeClr val="tx1"/>
            </a:solidFill>
          </a:endParaRPr>
        </a:p>
      </dgm:t>
    </dgm:pt>
    <dgm:pt modelId="{413C11A3-3C43-4F62-9101-28F5DF2B9864}">
      <dgm:prSet custT="1"/>
      <dgm:spPr/>
      <dgm:t>
        <a:bodyPr/>
        <a:lstStyle/>
        <a:p>
          <a:pPr algn="just"/>
          <a:r>
            <a:rPr lang="en-US" sz="2400" b="0" dirty="0" smtClean="0">
              <a:latin typeface="Arial" pitchFamily="34" charset="0"/>
              <a:cs typeface="Arial" pitchFamily="34" charset="0"/>
            </a:rPr>
            <a:t>- </a:t>
          </a:r>
          <a:r>
            <a:rPr lang="pl-PL" sz="2400" b="0" dirty="0" smtClean="0">
              <a:latin typeface="Arial" pitchFamily="34" charset="0"/>
              <a:cs typeface="Arial" pitchFamily="34" charset="0"/>
            </a:rPr>
            <a:t>Bản đánh giá, phân loại đảng viên hàng năm thể hiện thực hiện tốt quy định đạo đức nhà giáo, có tác phong, phương pháp làm việc phù hợp với công việc.</a:t>
          </a:r>
          <a:endParaRPr lang="en-US" sz="2400" b="0" dirty="0">
            <a:latin typeface="Arial" pitchFamily="34" charset="0"/>
            <a:cs typeface="Arial" pitchFamily="34" charset="0"/>
          </a:endParaRPr>
        </a:p>
      </dgm:t>
    </dgm:pt>
    <dgm:pt modelId="{BE16C140-35AD-44EF-B0AB-1EB614C060DA}" type="parTrans" cxnId="{46028719-942A-453C-B2FC-9706F74E9FCC}">
      <dgm:prSet/>
      <dgm:spPr/>
      <dgm:t>
        <a:bodyPr/>
        <a:lstStyle/>
        <a:p>
          <a:endParaRPr lang="en-US" sz="2400">
            <a:solidFill>
              <a:schemeClr val="tx1"/>
            </a:solidFill>
          </a:endParaRPr>
        </a:p>
      </dgm:t>
    </dgm:pt>
    <dgm:pt modelId="{0E098CC2-FB16-4669-83CF-20C050745D5E}" type="sibTrans" cxnId="{46028719-942A-453C-B2FC-9706F74E9FCC}">
      <dgm:prSet/>
      <dgm:spPr/>
      <dgm:t>
        <a:bodyPr/>
        <a:lstStyle/>
        <a:p>
          <a:endParaRPr lang="en-US" sz="2400">
            <a:solidFill>
              <a:schemeClr val="tx1"/>
            </a:solidFill>
          </a:endParaRPr>
        </a:p>
      </dgm:t>
    </dgm:pt>
    <dgm:pt modelId="{81C8AD98-897D-4FFA-80DC-FAB47C9B5507}">
      <dgm:prSet custT="1"/>
      <dgm:spPr/>
      <dgm:t>
        <a:bodyPr/>
        <a:lstStyle/>
        <a:p>
          <a:pPr algn="just"/>
          <a:r>
            <a:rPr lang="en-US" sz="2400" b="0" dirty="0" smtClean="0">
              <a:latin typeface="Arial" pitchFamily="34" charset="0"/>
              <a:cs typeface="Arial" pitchFamily="34" charset="0"/>
            </a:rPr>
            <a:t>- </a:t>
          </a:r>
          <a:r>
            <a:rPr lang="pl-PL" sz="2400" b="0" dirty="0" smtClean="0">
              <a:latin typeface="Arial" pitchFamily="34" charset="0"/>
              <a:cs typeface="Arial" pitchFamily="34" charset="0"/>
            </a:rPr>
            <a:t>Văn bản có nội dung chỉ đạo về thực hiện nghiêm túc quy định đạo đức nhà giáo trong nhà trường.</a:t>
          </a:r>
          <a:endParaRPr lang="en-US" sz="2400" b="0" dirty="0">
            <a:latin typeface="Arial" pitchFamily="34" charset="0"/>
            <a:cs typeface="Arial" pitchFamily="34" charset="0"/>
          </a:endParaRPr>
        </a:p>
      </dgm:t>
    </dgm:pt>
    <dgm:pt modelId="{E3D9E897-8597-4941-BF52-87D17870C30A}" type="parTrans" cxnId="{B4CE2F0C-5192-4BFD-AD03-F6D9330FC1E5}">
      <dgm:prSet/>
      <dgm:spPr/>
      <dgm:t>
        <a:bodyPr/>
        <a:lstStyle/>
        <a:p>
          <a:endParaRPr lang="en-US" sz="2400">
            <a:solidFill>
              <a:schemeClr val="tx1"/>
            </a:solidFill>
          </a:endParaRPr>
        </a:p>
      </dgm:t>
    </dgm:pt>
    <dgm:pt modelId="{210C45AE-14B6-460F-8654-65E09E37C302}" type="sibTrans" cxnId="{B4CE2F0C-5192-4BFD-AD03-F6D9330FC1E5}">
      <dgm:prSet/>
      <dgm:spPr/>
      <dgm:t>
        <a:bodyPr/>
        <a:lstStyle/>
        <a:p>
          <a:endParaRPr lang="en-US" sz="2400">
            <a:solidFill>
              <a:schemeClr val="tx1"/>
            </a:solidFill>
          </a:endParaRPr>
        </a:p>
      </dgm:t>
    </dgm:pt>
    <dgm:pt modelId="{853D1CC8-C0D6-4680-8E28-A8D4923CA7A4}" type="pres">
      <dgm:prSet presAssocID="{E52C24C6-4DCA-426C-B43C-0EC08EB2D3EA}" presName="linearFlow" presStyleCnt="0">
        <dgm:presLayoutVars>
          <dgm:dir/>
          <dgm:resizeHandles val="exact"/>
        </dgm:presLayoutVars>
      </dgm:prSet>
      <dgm:spPr/>
    </dgm:pt>
    <dgm:pt modelId="{9407513A-DAAE-4AC1-A1EC-FFB4786CA310}" type="pres">
      <dgm:prSet presAssocID="{CEFAD546-D1B0-4CC3-B078-4D580AF54553}" presName="composite" presStyleCnt="0"/>
      <dgm:spPr/>
    </dgm:pt>
    <dgm:pt modelId="{459A2FE2-4FFA-4638-8B64-BBC6105C8A61}" type="pres">
      <dgm:prSet presAssocID="{CEFAD546-D1B0-4CC3-B078-4D580AF54553}" presName="imgShp" presStyleLbl="fgImgPlace1" presStyleIdx="0" presStyleCnt="3" custScaleX="73087" custScaleY="75273" custLinFactX="-26737" custLinFactNeighborX="-100000" custLinFactNeighborY="-5984"/>
      <dgm:spPr/>
    </dgm:pt>
    <dgm:pt modelId="{8B159B32-9099-40C5-B3E5-E99F9B1B764E}" type="pres">
      <dgm:prSet presAssocID="{CEFAD546-D1B0-4CC3-B078-4D580AF54553}" presName="txShp" presStyleLbl="node1" presStyleIdx="0" presStyleCnt="3" custScaleX="150376" custScaleY="180953">
        <dgm:presLayoutVars>
          <dgm:bulletEnabled val="1"/>
        </dgm:presLayoutVars>
      </dgm:prSet>
      <dgm:spPr/>
      <dgm:t>
        <a:bodyPr/>
        <a:lstStyle/>
        <a:p>
          <a:endParaRPr lang="en-US"/>
        </a:p>
      </dgm:t>
    </dgm:pt>
    <dgm:pt modelId="{E21D8BAE-7029-43AA-9B11-00BE00BA3B2B}" type="pres">
      <dgm:prSet presAssocID="{9DD0B635-9B3F-4B03-B81B-299124950DB0}" presName="spacing" presStyleCnt="0"/>
      <dgm:spPr/>
    </dgm:pt>
    <dgm:pt modelId="{CCBE2DC4-08D0-4656-AF78-DAAC1511C276}" type="pres">
      <dgm:prSet presAssocID="{413C11A3-3C43-4F62-9101-28F5DF2B9864}" presName="composite" presStyleCnt="0"/>
      <dgm:spPr/>
    </dgm:pt>
    <dgm:pt modelId="{2507239F-FA66-46F0-8181-F39F2192014B}" type="pres">
      <dgm:prSet presAssocID="{413C11A3-3C43-4F62-9101-28F5DF2B9864}" presName="imgShp" presStyleLbl="fgImgPlace1" presStyleIdx="1" presStyleCnt="3" custScaleX="75274" custScaleY="75272" custLinFactX="-9914" custLinFactNeighborX="-100000" custLinFactNeighborY="-1587"/>
      <dgm:spPr/>
    </dgm:pt>
    <dgm:pt modelId="{6C85BF3C-E224-42A4-B7C3-886BB5A709B5}" type="pres">
      <dgm:prSet presAssocID="{413C11A3-3C43-4F62-9101-28F5DF2B9864}" presName="txShp" presStyleLbl="node1" presStyleIdx="1" presStyleCnt="3" custScaleX="150376" custScaleY="175268" custLinFactNeighborX="-1343" custLinFactNeighborY="-3781">
        <dgm:presLayoutVars>
          <dgm:bulletEnabled val="1"/>
        </dgm:presLayoutVars>
      </dgm:prSet>
      <dgm:spPr/>
      <dgm:t>
        <a:bodyPr/>
        <a:lstStyle/>
        <a:p>
          <a:endParaRPr lang="en-US"/>
        </a:p>
      </dgm:t>
    </dgm:pt>
    <dgm:pt modelId="{80CCAF70-19E7-4255-9363-71355D737601}" type="pres">
      <dgm:prSet presAssocID="{0E098CC2-FB16-4669-83CF-20C050745D5E}" presName="spacing" presStyleCnt="0"/>
      <dgm:spPr/>
    </dgm:pt>
    <dgm:pt modelId="{4D9AAF52-67EF-4016-8A5C-DA1883441A42}" type="pres">
      <dgm:prSet presAssocID="{81C8AD98-897D-4FFA-80DC-FAB47C9B5507}" presName="composite" presStyleCnt="0"/>
      <dgm:spPr/>
    </dgm:pt>
    <dgm:pt modelId="{E5A61477-B45E-4DEC-AF9A-76F9C256301D}" type="pres">
      <dgm:prSet presAssocID="{81C8AD98-897D-4FFA-80DC-FAB47C9B5507}" presName="imgShp" presStyleLbl="fgImgPlace1" presStyleIdx="2" presStyleCnt="3" custScaleX="73088" custScaleY="75272" custLinFactX="-11006" custLinFactNeighborX="-100000" custLinFactNeighborY="2708"/>
      <dgm:spPr/>
    </dgm:pt>
    <dgm:pt modelId="{BEE827CA-4CEF-45B4-B926-188CF2819C66}" type="pres">
      <dgm:prSet presAssocID="{81C8AD98-897D-4FFA-80DC-FAB47C9B5507}" presName="txShp" presStyleLbl="node1" presStyleIdx="2" presStyleCnt="3" custScaleX="150366" custScaleY="118238" custLinFactNeighborX="5" custLinFactNeighborY="-182">
        <dgm:presLayoutVars>
          <dgm:bulletEnabled val="1"/>
        </dgm:presLayoutVars>
      </dgm:prSet>
      <dgm:spPr/>
      <dgm:t>
        <a:bodyPr/>
        <a:lstStyle/>
        <a:p>
          <a:endParaRPr lang="en-US"/>
        </a:p>
      </dgm:t>
    </dgm:pt>
  </dgm:ptLst>
  <dgm:cxnLst>
    <dgm:cxn modelId="{248BD542-8829-4428-908E-12FF558C2963}" type="presOf" srcId="{E52C24C6-4DCA-426C-B43C-0EC08EB2D3EA}" destId="{853D1CC8-C0D6-4680-8E28-A8D4923CA7A4}" srcOrd="0" destOrd="0" presId="urn:microsoft.com/office/officeart/2005/8/layout/vList3#1"/>
    <dgm:cxn modelId="{B4CE2F0C-5192-4BFD-AD03-F6D9330FC1E5}" srcId="{E52C24C6-4DCA-426C-B43C-0EC08EB2D3EA}" destId="{81C8AD98-897D-4FFA-80DC-FAB47C9B5507}" srcOrd="2" destOrd="0" parTransId="{E3D9E897-8597-4941-BF52-87D17870C30A}" sibTransId="{210C45AE-14B6-460F-8654-65E09E37C302}"/>
    <dgm:cxn modelId="{46028719-942A-453C-B2FC-9706F74E9FCC}" srcId="{E52C24C6-4DCA-426C-B43C-0EC08EB2D3EA}" destId="{413C11A3-3C43-4F62-9101-28F5DF2B9864}" srcOrd="1" destOrd="0" parTransId="{BE16C140-35AD-44EF-B0AB-1EB614C060DA}" sibTransId="{0E098CC2-FB16-4669-83CF-20C050745D5E}"/>
    <dgm:cxn modelId="{C78DF545-0212-42E9-BB76-D75B3FE46306}" type="presOf" srcId="{413C11A3-3C43-4F62-9101-28F5DF2B9864}" destId="{6C85BF3C-E224-42A4-B7C3-886BB5A709B5}" srcOrd="0" destOrd="0" presId="urn:microsoft.com/office/officeart/2005/8/layout/vList3#1"/>
    <dgm:cxn modelId="{BA10B215-19D6-44E2-B70A-707943D5B6F8}" srcId="{E52C24C6-4DCA-426C-B43C-0EC08EB2D3EA}" destId="{CEFAD546-D1B0-4CC3-B078-4D580AF54553}" srcOrd="0" destOrd="0" parTransId="{9094D77A-2301-42BD-B76A-12751A87AF73}" sibTransId="{9DD0B635-9B3F-4B03-B81B-299124950DB0}"/>
    <dgm:cxn modelId="{B2CA3FAF-0367-4CF6-8BEC-F28502664185}" type="presOf" srcId="{81C8AD98-897D-4FFA-80DC-FAB47C9B5507}" destId="{BEE827CA-4CEF-45B4-B926-188CF2819C66}" srcOrd="0" destOrd="0" presId="urn:microsoft.com/office/officeart/2005/8/layout/vList3#1"/>
    <dgm:cxn modelId="{71B326BD-0AB6-40F0-99B3-9CE5F0F293BC}" type="presOf" srcId="{CEFAD546-D1B0-4CC3-B078-4D580AF54553}" destId="{8B159B32-9099-40C5-B3E5-E99F9B1B764E}" srcOrd="0" destOrd="0" presId="urn:microsoft.com/office/officeart/2005/8/layout/vList3#1"/>
    <dgm:cxn modelId="{C638336B-95FE-4DD0-9A40-CDB38E670D1D}" type="presParOf" srcId="{853D1CC8-C0D6-4680-8E28-A8D4923CA7A4}" destId="{9407513A-DAAE-4AC1-A1EC-FFB4786CA310}" srcOrd="0" destOrd="0" presId="urn:microsoft.com/office/officeart/2005/8/layout/vList3#1"/>
    <dgm:cxn modelId="{CA33401F-9C37-49CE-B0FA-F2BB4A28A821}" type="presParOf" srcId="{9407513A-DAAE-4AC1-A1EC-FFB4786CA310}" destId="{459A2FE2-4FFA-4638-8B64-BBC6105C8A61}" srcOrd="0" destOrd="0" presId="urn:microsoft.com/office/officeart/2005/8/layout/vList3#1"/>
    <dgm:cxn modelId="{57A6979F-BF26-4CF7-A146-D239DF561636}" type="presParOf" srcId="{9407513A-DAAE-4AC1-A1EC-FFB4786CA310}" destId="{8B159B32-9099-40C5-B3E5-E99F9B1B764E}" srcOrd="1" destOrd="0" presId="urn:microsoft.com/office/officeart/2005/8/layout/vList3#1"/>
    <dgm:cxn modelId="{6FB1DA2C-3806-47E4-A087-1D8AB3C0A37F}" type="presParOf" srcId="{853D1CC8-C0D6-4680-8E28-A8D4923CA7A4}" destId="{E21D8BAE-7029-43AA-9B11-00BE00BA3B2B}" srcOrd="1" destOrd="0" presId="urn:microsoft.com/office/officeart/2005/8/layout/vList3#1"/>
    <dgm:cxn modelId="{382BDCA8-32AF-4853-9BB1-283ED49B53D9}" type="presParOf" srcId="{853D1CC8-C0D6-4680-8E28-A8D4923CA7A4}" destId="{CCBE2DC4-08D0-4656-AF78-DAAC1511C276}" srcOrd="2" destOrd="0" presId="urn:microsoft.com/office/officeart/2005/8/layout/vList3#1"/>
    <dgm:cxn modelId="{34826F6E-314F-413C-8F3B-D5712463250C}" type="presParOf" srcId="{CCBE2DC4-08D0-4656-AF78-DAAC1511C276}" destId="{2507239F-FA66-46F0-8181-F39F2192014B}" srcOrd="0" destOrd="0" presId="urn:microsoft.com/office/officeart/2005/8/layout/vList3#1"/>
    <dgm:cxn modelId="{D3B0FA76-3594-4137-BE94-949F7C4576E7}" type="presParOf" srcId="{CCBE2DC4-08D0-4656-AF78-DAAC1511C276}" destId="{6C85BF3C-E224-42A4-B7C3-886BB5A709B5}" srcOrd="1" destOrd="0" presId="urn:microsoft.com/office/officeart/2005/8/layout/vList3#1"/>
    <dgm:cxn modelId="{C91C6D91-5BAF-4D9C-92E8-3260F29294DC}" type="presParOf" srcId="{853D1CC8-C0D6-4680-8E28-A8D4923CA7A4}" destId="{80CCAF70-19E7-4255-9363-71355D737601}" srcOrd="3" destOrd="0" presId="urn:microsoft.com/office/officeart/2005/8/layout/vList3#1"/>
    <dgm:cxn modelId="{86DA7730-D966-4792-8E3D-79E1B95A0629}" type="presParOf" srcId="{853D1CC8-C0D6-4680-8E28-A8D4923CA7A4}" destId="{4D9AAF52-67EF-4016-8A5C-DA1883441A42}" srcOrd="4" destOrd="0" presId="urn:microsoft.com/office/officeart/2005/8/layout/vList3#1"/>
    <dgm:cxn modelId="{5DFE615F-B76A-4371-8107-A60E64A5FCD3}" type="presParOf" srcId="{4D9AAF52-67EF-4016-8A5C-DA1883441A42}" destId="{E5A61477-B45E-4DEC-AF9A-76F9C256301D}" srcOrd="0" destOrd="0" presId="urn:microsoft.com/office/officeart/2005/8/layout/vList3#1"/>
    <dgm:cxn modelId="{6B843714-4197-41FC-A47E-4924536CE6C4}" type="presParOf" srcId="{4D9AAF52-67EF-4016-8A5C-DA1883441A42}" destId="{BEE827CA-4CEF-45B4-B926-188CF2819C66}"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52C24C6-4DCA-426C-B43C-0EC08EB2D3EA}" type="doc">
      <dgm:prSet loTypeId="urn:microsoft.com/office/officeart/2005/8/layout/vList3#2" loCatId="list" qsTypeId="urn:microsoft.com/office/officeart/2005/8/quickstyle/simple3" qsCatId="simple" csTypeId="urn:microsoft.com/office/officeart/2005/8/colors/accent2_3" csCatId="accent2" phldr="1"/>
      <dgm:spPr/>
    </dgm:pt>
    <dgm:pt modelId="{CEFAD546-D1B0-4CC3-B078-4D580AF54553}">
      <dgm:prSet custT="1"/>
      <dgm:spPr/>
      <dgm:t>
        <a:bodyPr/>
        <a:lstStyle/>
        <a:p>
          <a:pPr algn="just"/>
          <a:r>
            <a:rPr lang="pl-PL" sz="2400" b="0" dirty="0" smtClean="0">
              <a:solidFill>
                <a:schemeClr val="tx1"/>
              </a:solidFill>
              <a:latin typeface="Arial" pitchFamily="34" charset="0"/>
              <a:cs typeface="Arial" pitchFamily="34" charset="0"/>
            </a:rPr>
            <a:t>-</a:t>
          </a:r>
          <a:r>
            <a:rPr lang="en-US" sz="2400" b="0" dirty="0" smtClean="0">
              <a:solidFill>
                <a:schemeClr val="tx1"/>
              </a:solidFill>
              <a:latin typeface="Arial" pitchFamily="34" charset="0"/>
              <a:cs typeface="Arial" pitchFamily="34" charset="0"/>
            </a:rPr>
            <a:t> </a:t>
          </a:r>
          <a:r>
            <a:rPr lang="pl-PL" sz="2400" b="0" dirty="0" smtClean="0">
              <a:solidFill>
                <a:schemeClr val="dk1"/>
              </a:solidFill>
              <a:latin typeface="Arial" pitchFamily="34" charset="0"/>
              <a:cs typeface="Arial" pitchFamily="34" charset="0"/>
            </a:rPr>
            <a:t>Ý kiến ghi nhận của giáo viên, nhân viên trong nhà trường, của cơ quan quản lý cấp trên về việc là tấm gương mẫu mực trong nhà trường về đạo đức nghề nghiệp.</a:t>
          </a:r>
          <a:endParaRPr lang="en-US" sz="2400" b="0" dirty="0">
            <a:latin typeface="Arial" pitchFamily="34" charset="0"/>
            <a:cs typeface="Arial" pitchFamily="34" charset="0"/>
          </a:endParaRPr>
        </a:p>
      </dgm:t>
    </dgm:pt>
    <dgm:pt modelId="{9094D77A-2301-42BD-B76A-12751A87AF73}" type="parTrans" cxnId="{BA10B215-19D6-44E2-B70A-707943D5B6F8}">
      <dgm:prSet/>
      <dgm:spPr/>
      <dgm:t>
        <a:bodyPr/>
        <a:lstStyle/>
        <a:p>
          <a:endParaRPr lang="en-US" sz="2400">
            <a:solidFill>
              <a:schemeClr val="tx1"/>
            </a:solidFill>
          </a:endParaRPr>
        </a:p>
      </dgm:t>
    </dgm:pt>
    <dgm:pt modelId="{9DD0B635-9B3F-4B03-B81B-299124950DB0}" type="sibTrans" cxnId="{BA10B215-19D6-44E2-B70A-707943D5B6F8}">
      <dgm:prSet/>
      <dgm:spPr/>
      <dgm:t>
        <a:bodyPr/>
        <a:lstStyle/>
        <a:p>
          <a:endParaRPr lang="en-US" sz="2400">
            <a:solidFill>
              <a:schemeClr val="tx1"/>
            </a:solidFill>
          </a:endParaRPr>
        </a:p>
      </dgm:t>
    </dgm:pt>
    <dgm:pt modelId="{413C11A3-3C43-4F62-9101-28F5DF2B9864}">
      <dgm:prSet custT="1"/>
      <dgm:spPr/>
      <dgm:t>
        <a:bodyPr/>
        <a:lstStyle/>
        <a:p>
          <a:pPr algn="just"/>
          <a:r>
            <a:rPr lang="en-US" sz="2400" b="0" dirty="0" smtClean="0">
              <a:solidFill>
                <a:schemeClr val="tx1"/>
              </a:solidFill>
              <a:latin typeface="Arial" pitchFamily="34" charset="0"/>
              <a:cs typeface="Arial" pitchFamily="34" charset="0"/>
            </a:rPr>
            <a:t>- </a:t>
          </a:r>
          <a:r>
            <a:rPr lang="pl-PL" sz="2400" b="0" dirty="0" smtClean="0">
              <a:solidFill>
                <a:schemeClr val="tx1"/>
              </a:solidFill>
              <a:latin typeface="Arial" pitchFamily="34" charset="0"/>
              <a:cs typeface="Arial" pitchFamily="34" charset="0"/>
            </a:rPr>
            <a:t>Văn bản, biên bản họp về chấn chỉnh, xử lý các biểu hiện vi phạm đạo đức của giáo viên, nhân viên, trẻ</a:t>
          </a:r>
          <a:r>
            <a:rPr lang="en-US" sz="2400" b="0" dirty="0" smtClean="0">
              <a:solidFill>
                <a:schemeClr val="tx1"/>
              </a:solidFill>
              <a:latin typeface="Arial" pitchFamily="34" charset="0"/>
              <a:cs typeface="Arial" pitchFamily="34" charset="0"/>
            </a:rPr>
            <a:t>;</a:t>
          </a:r>
          <a:endParaRPr lang="en-US" sz="2400" b="0" dirty="0">
            <a:latin typeface="Arial" pitchFamily="34" charset="0"/>
            <a:cs typeface="Arial" pitchFamily="34" charset="0"/>
          </a:endParaRPr>
        </a:p>
      </dgm:t>
    </dgm:pt>
    <dgm:pt modelId="{BE16C140-35AD-44EF-B0AB-1EB614C060DA}" type="parTrans" cxnId="{46028719-942A-453C-B2FC-9706F74E9FCC}">
      <dgm:prSet/>
      <dgm:spPr/>
      <dgm:t>
        <a:bodyPr/>
        <a:lstStyle/>
        <a:p>
          <a:endParaRPr lang="en-US" sz="2400">
            <a:solidFill>
              <a:schemeClr val="tx1"/>
            </a:solidFill>
          </a:endParaRPr>
        </a:p>
      </dgm:t>
    </dgm:pt>
    <dgm:pt modelId="{0E098CC2-FB16-4669-83CF-20C050745D5E}" type="sibTrans" cxnId="{46028719-942A-453C-B2FC-9706F74E9FCC}">
      <dgm:prSet/>
      <dgm:spPr/>
      <dgm:t>
        <a:bodyPr/>
        <a:lstStyle/>
        <a:p>
          <a:endParaRPr lang="en-US" sz="2400">
            <a:solidFill>
              <a:schemeClr val="tx1"/>
            </a:solidFill>
          </a:endParaRPr>
        </a:p>
      </dgm:t>
    </dgm:pt>
    <dgm:pt modelId="{81C8AD98-897D-4FFA-80DC-FAB47C9B5507}">
      <dgm:prSet custT="1"/>
      <dgm:spPr/>
      <dgm:t>
        <a:bodyPr/>
        <a:lstStyle/>
        <a:p>
          <a:pPr algn="just"/>
          <a:r>
            <a:rPr lang="en-US" sz="2400" b="0" dirty="0" smtClean="0">
              <a:solidFill>
                <a:schemeClr val="tx1"/>
              </a:solidFill>
              <a:latin typeface="Arial" pitchFamily="34" charset="0"/>
              <a:cs typeface="Arial" pitchFamily="34" charset="0"/>
            </a:rPr>
            <a:t>- </a:t>
          </a:r>
          <a:r>
            <a:rPr lang="pl-PL" sz="2400" b="0" dirty="0" smtClean="0">
              <a:solidFill>
                <a:schemeClr val="tx1"/>
              </a:solidFill>
              <a:latin typeface="Arial" pitchFamily="34" charset="0"/>
              <a:cs typeface="Arial" pitchFamily="34" charset="0"/>
            </a:rPr>
            <a:t>Văn bản ban hành nội quy, quy định về đạo đức nhà giáo, bộ quy tắc ứng xử trong nhà trường thể hiện sự sáng tạo.</a:t>
          </a:r>
          <a:endParaRPr lang="en-US" sz="2400" b="0" dirty="0">
            <a:latin typeface="Arial" pitchFamily="34" charset="0"/>
            <a:cs typeface="Arial" pitchFamily="34" charset="0"/>
          </a:endParaRPr>
        </a:p>
      </dgm:t>
    </dgm:pt>
    <dgm:pt modelId="{E3D9E897-8597-4941-BF52-87D17870C30A}" type="parTrans" cxnId="{B4CE2F0C-5192-4BFD-AD03-F6D9330FC1E5}">
      <dgm:prSet/>
      <dgm:spPr/>
      <dgm:t>
        <a:bodyPr/>
        <a:lstStyle/>
        <a:p>
          <a:endParaRPr lang="en-US" sz="2400">
            <a:solidFill>
              <a:schemeClr val="tx1"/>
            </a:solidFill>
          </a:endParaRPr>
        </a:p>
      </dgm:t>
    </dgm:pt>
    <dgm:pt modelId="{210C45AE-14B6-460F-8654-65E09E37C302}" type="sibTrans" cxnId="{B4CE2F0C-5192-4BFD-AD03-F6D9330FC1E5}">
      <dgm:prSet/>
      <dgm:spPr/>
      <dgm:t>
        <a:bodyPr/>
        <a:lstStyle/>
        <a:p>
          <a:endParaRPr lang="en-US" sz="2400">
            <a:solidFill>
              <a:schemeClr val="tx1"/>
            </a:solidFill>
          </a:endParaRPr>
        </a:p>
      </dgm:t>
    </dgm:pt>
    <dgm:pt modelId="{853D1CC8-C0D6-4680-8E28-A8D4923CA7A4}" type="pres">
      <dgm:prSet presAssocID="{E52C24C6-4DCA-426C-B43C-0EC08EB2D3EA}" presName="linearFlow" presStyleCnt="0">
        <dgm:presLayoutVars>
          <dgm:dir/>
          <dgm:resizeHandles val="exact"/>
        </dgm:presLayoutVars>
      </dgm:prSet>
      <dgm:spPr/>
    </dgm:pt>
    <dgm:pt modelId="{9407513A-DAAE-4AC1-A1EC-FFB4786CA310}" type="pres">
      <dgm:prSet presAssocID="{CEFAD546-D1B0-4CC3-B078-4D580AF54553}" presName="composite" presStyleCnt="0"/>
      <dgm:spPr/>
    </dgm:pt>
    <dgm:pt modelId="{459A2FE2-4FFA-4638-8B64-BBC6105C8A61}" type="pres">
      <dgm:prSet presAssocID="{CEFAD546-D1B0-4CC3-B078-4D580AF54553}" presName="imgShp" presStyleLbl="fgImgPlace1" presStyleIdx="0" presStyleCnt="3" custScaleX="73087" custScaleY="75273" custLinFactX="-26737" custLinFactNeighborX="-100000" custLinFactNeighborY="-5984"/>
      <dgm:spPr/>
    </dgm:pt>
    <dgm:pt modelId="{8B159B32-9099-40C5-B3E5-E99F9B1B764E}" type="pres">
      <dgm:prSet presAssocID="{CEFAD546-D1B0-4CC3-B078-4D580AF54553}" presName="txShp" presStyleLbl="node1" presStyleIdx="0" presStyleCnt="3" custScaleX="150376" custScaleY="180953" custLinFactNeighborX="-925" custLinFactNeighborY="-8408">
        <dgm:presLayoutVars>
          <dgm:bulletEnabled val="1"/>
        </dgm:presLayoutVars>
      </dgm:prSet>
      <dgm:spPr/>
      <dgm:t>
        <a:bodyPr/>
        <a:lstStyle/>
        <a:p>
          <a:endParaRPr lang="en-US"/>
        </a:p>
      </dgm:t>
    </dgm:pt>
    <dgm:pt modelId="{E21D8BAE-7029-43AA-9B11-00BE00BA3B2B}" type="pres">
      <dgm:prSet presAssocID="{9DD0B635-9B3F-4B03-B81B-299124950DB0}" presName="spacing" presStyleCnt="0"/>
      <dgm:spPr/>
    </dgm:pt>
    <dgm:pt modelId="{CCBE2DC4-08D0-4656-AF78-DAAC1511C276}" type="pres">
      <dgm:prSet presAssocID="{413C11A3-3C43-4F62-9101-28F5DF2B9864}" presName="composite" presStyleCnt="0"/>
      <dgm:spPr/>
    </dgm:pt>
    <dgm:pt modelId="{2507239F-FA66-46F0-8181-F39F2192014B}" type="pres">
      <dgm:prSet presAssocID="{413C11A3-3C43-4F62-9101-28F5DF2B9864}" presName="imgShp" presStyleLbl="fgImgPlace1" presStyleIdx="1" presStyleCnt="3" custScaleX="75274" custScaleY="75272" custLinFactX="-9914" custLinFactNeighborX="-100000" custLinFactNeighborY="-1587"/>
      <dgm:spPr/>
    </dgm:pt>
    <dgm:pt modelId="{6C85BF3C-E224-42A4-B7C3-886BB5A709B5}" type="pres">
      <dgm:prSet presAssocID="{413C11A3-3C43-4F62-9101-28F5DF2B9864}" presName="txShp" presStyleLbl="node1" presStyleIdx="1" presStyleCnt="3" custScaleX="150376" custScaleY="119525" custLinFactNeighborX="-1343" custLinFactNeighborY="-3781">
        <dgm:presLayoutVars>
          <dgm:bulletEnabled val="1"/>
        </dgm:presLayoutVars>
      </dgm:prSet>
      <dgm:spPr/>
      <dgm:t>
        <a:bodyPr/>
        <a:lstStyle/>
        <a:p>
          <a:endParaRPr lang="en-US"/>
        </a:p>
      </dgm:t>
    </dgm:pt>
    <dgm:pt modelId="{80CCAF70-19E7-4255-9363-71355D737601}" type="pres">
      <dgm:prSet presAssocID="{0E098CC2-FB16-4669-83CF-20C050745D5E}" presName="spacing" presStyleCnt="0"/>
      <dgm:spPr/>
    </dgm:pt>
    <dgm:pt modelId="{4D9AAF52-67EF-4016-8A5C-DA1883441A42}" type="pres">
      <dgm:prSet presAssocID="{81C8AD98-897D-4FFA-80DC-FAB47C9B5507}" presName="composite" presStyleCnt="0"/>
      <dgm:spPr/>
    </dgm:pt>
    <dgm:pt modelId="{E5A61477-B45E-4DEC-AF9A-76F9C256301D}" type="pres">
      <dgm:prSet presAssocID="{81C8AD98-897D-4FFA-80DC-FAB47C9B5507}" presName="imgShp" presStyleLbl="fgImgPlace1" presStyleIdx="2" presStyleCnt="3" custScaleX="73088" custScaleY="75272" custLinFactX="-11006" custLinFactNeighborX="-100000" custLinFactNeighborY="2708"/>
      <dgm:spPr/>
    </dgm:pt>
    <dgm:pt modelId="{BEE827CA-4CEF-45B4-B926-188CF2819C66}" type="pres">
      <dgm:prSet presAssocID="{81C8AD98-897D-4FFA-80DC-FAB47C9B5507}" presName="txShp" presStyleLbl="node1" presStyleIdx="2" presStyleCnt="3" custScaleX="150366" custScaleY="141035" custLinFactNeighborX="5" custLinFactNeighborY="-182">
        <dgm:presLayoutVars>
          <dgm:bulletEnabled val="1"/>
        </dgm:presLayoutVars>
      </dgm:prSet>
      <dgm:spPr/>
      <dgm:t>
        <a:bodyPr/>
        <a:lstStyle/>
        <a:p>
          <a:endParaRPr lang="en-US"/>
        </a:p>
      </dgm:t>
    </dgm:pt>
  </dgm:ptLst>
  <dgm:cxnLst>
    <dgm:cxn modelId="{654EAB3F-2524-4DBE-8A92-3DC1BF4A9BB7}" type="presOf" srcId="{CEFAD546-D1B0-4CC3-B078-4D580AF54553}" destId="{8B159B32-9099-40C5-B3E5-E99F9B1B764E}" srcOrd="0" destOrd="0" presId="urn:microsoft.com/office/officeart/2005/8/layout/vList3#2"/>
    <dgm:cxn modelId="{BBD62BDE-174D-4868-8334-2AFA2BB7E103}" type="presOf" srcId="{E52C24C6-4DCA-426C-B43C-0EC08EB2D3EA}" destId="{853D1CC8-C0D6-4680-8E28-A8D4923CA7A4}" srcOrd="0" destOrd="0" presId="urn:microsoft.com/office/officeart/2005/8/layout/vList3#2"/>
    <dgm:cxn modelId="{B4CE2F0C-5192-4BFD-AD03-F6D9330FC1E5}" srcId="{E52C24C6-4DCA-426C-B43C-0EC08EB2D3EA}" destId="{81C8AD98-897D-4FFA-80DC-FAB47C9B5507}" srcOrd="2" destOrd="0" parTransId="{E3D9E897-8597-4941-BF52-87D17870C30A}" sibTransId="{210C45AE-14B6-460F-8654-65E09E37C302}"/>
    <dgm:cxn modelId="{46028719-942A-453C-B2FC-9706F74E9FCC}" srcId="{E52C24C6-4DCA-426C-B43C-0EC08EB2D3EA}" destId="{413C11A3-3C43-4F62-9101-28F5DF2B9864}" srcOrd="1" destOrd="0" parTransId="{BE16C140-35AD-44EF-B0AB-1EB614C060DA}" sibTransId="{0E098CC2-FB16-4669-83CF-20C050745D5E}"/>
    <dgm:cxn modelId="{DFFC3159-A944-4C8A-80E3-0AFD0A75F470}" type="presOf" srcId="{413C11A3-3C43-4F62-9101-28F5DF2B9864}" destId="{6C85BF3C-E224-42A4-B7C3-886BB5A709B5}" srcOrd="0" destOrd="0" presId="urn:microsoft.com/office/officeart/2005/8/layout/vList3#2"/>
    <dgm:cxn modelId="{BA10B215-19D6-44E2-B70A-707943D5B6F8}" srcId="{E52C24C6-4DCA-426C-B43C-0EC08EB2D3EA}" destId="{CEFAD546-D1B0-4CC3-B078-4D580AF54553}" srcOrd="0" destOrd="0" parTransId="{9094D77A-2301-42BD-B76A-12751A87AF73}" sibTransId="{9DD0B635-9B3F-4B03-B81B-299124950DB0}"/>
    <dgm:cxn modelId="{6676B82D-C531-4D37-AEB5-7C027B0C86F3}" type="presOf" srcId="{81C8AD98-897D-4FFA-80DC-FAB47C9B5507}" destId="{BEE827CA-4CEF-45B4-B926-188CF2819C66}" srcOrd="0" destOrd="0" presId="urn:microsoft.com/office/officeart/2005/8/layout/vList3#2"/>
    <dgm:cxn modelId="{08C09B52-2567-4D44-96D0-D6266EC28350}" type="presParOf" srcId="{853D1CC8-C0D6-4680-8E28-A8D4923CA7A4}" destId="{9407513A-DAAE-4AC1-A1EC-FFB4786CA310}" srcOrd="0" destOrd="0" presId="urn:microsoft.com/office/officeart/2005/8/layout/vList3#2"/>
    <dgm:cxn modelId="{95C674A3-C0B8-4A41-A5F1-4F0178842964}" type="presParOf" srcId="{9407513A-DAAE-4AC1-A1EC-FFB4786CA310}" destId="{459A2FE2-4FFA-4638-8B64-BBC6105C8A61}" srcOrd="0" destOrd="0" presId="urn:microsoft.com/office/officeart/2005/8/layout/vList3#2"/>
    <dgm:cxn modelId="{C70696F1-9C3D-4802-9371-F87917CF5FC8}" type="presParOf" srcId="{9407513A-DAAE-4AC1-A1EC-FFB4786CA310}" destId="{8B159B32-9099-40C5-B3E5-E99F9B1B764E}" srcOrd="1" destOrd="0" presId="urn:microsoft.com/office/officeart/2005/8/layout/vList3#2"/>
    <dgm:cxn modelId="{30366FF2-AF90-46CA-A3A3-008990FE5C4A}" type="presParOf" srcId="{853D1CC8-C0D6-4680-8E28-A8D4923CA7A4}" destId="{E21D8BAE-7029-43AA-9B11-00BE00BA3B2B}" srcOrd="1" destOrd="0" presId="urn:microsoft.com/office/officeart/2005/8/layout/vList3#2"/>
    <dgm:cxn modelId="{F2F3644B-5273-442F-8C76-76735ABA8605}" type="presParOf" srcId="{853D1CC8-C0D6-4680-8E28-A8D4923CA7A4}" destId="{CCBE2DC4-08D0-4656-AF78-DAAC1511C276}" srcOrd="2" destOrd="0" presId="urn:microsoft.com/office/officeart/2005/8/layout/vList3#2"/>
    <dgm:cxn modelId="{BA8616AC-66F7-4EA6-842F-D1FAA3DB57DB}" type="presParOf" srcId="{CCBE2DC4-08D0-4656-AF78-DAAC1511C276}" destId="{2507239F-FA66-46F0-8181-F39F2192014B}" srcOrd="0" destOrd="0" presId="urn:microsoft.com/office/officeart/2005/8/layout/vList3#2"/>
    <dgm:cxn modelId="{6784AE8D-E295-447D-A2F2-2C183218AE1C}" type="presParOf" srcId="{CCBE2DC4-08D0-4656-AF78-DAAC1511C276}" destId="{6C85BF3C-E224-42A4-B7C3-886BB5A709B5}" srcOrd="1" destOrd="0" presId="urn:microsoft.com/office/officeart/2005/8/layout/vList3#2"/>
    <dgm:cxn modelId="{5C9F6854-86A3-4B20-A227-63BDE7307940}" type="presParOf" srcId="{853D1CC8-C0D6-4680-8E28-A8D4923CA7A4}" destId="{80CCAF70-19E7-4255-9363-71355D737601}" srcOrd="3" destOrd="0" presId="urn:microsoft.com/office/officeart/2005/8/layout/vList3#2"/>
    <dgm:cxn modelId="{31B30A20-EDE3-448A-851B-89372999B50B}" type="presParOf" srcId="{853D1CC8-C0D6-4680-8E28-A8D4923CA7A4}" destId="{4D9AAF52-67EF-4016-8A5C-DA1883441A42}" srcOrd="4" destOrd="0" presId="urn:microsoft.com/office/officeart/2005/8/layout/vList3#2"/>
    <dgm:cxn modelId="{8E4E5DDA-A67D-4FCC-8DB9-C86928A62490}" type="presParOf" srcId="{4D9AAF52-67EF-4016-8A5C-DA1883441A42}" destId="{E5A61477-B45E-4DEC-AF9A-76F9C256301D}" srcOrd="0" destOrd="0" presId="urn:microsoft.com/office/officeart/2005/8/layout/vList3#2"/>
    <dgm:cxn modelId="{7E0560F9-B93F-4788-9E96-7C057E703A5C}" type="presParOf" srcId="{4D9AAF52-67EF-4016-8A5C-DA1883441A42}" destId="{BEE827CA-4CEF-45B4-B926-188CF2819C66}"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2C24C6-4DCA-426C-B43C-0EC08EB2D3EA}" type="doc">
      <dgm:prSet loTypeId="urn:microsoft.com/office/officeart/2005/8/layout/vList3#3" loCatId="list" qsTypeId="urn:microsoft.com/office/officeart/2005/8/quickstyle/simple3" qsCatId="simple" csTypeId="urn:microsoft.com/office/officeart/2005/8/colors/accent2_3" csCatId="accent2" phldr="1"/>
      <dgm:spPr/>
    </dgm:pt>
    <dgm:pt modelId="{CEFAD546-D1B0-4CC3-B078-4D580AF54553}">
      <dgm:prSet custT="1"/>
      <dgm:spPr/>
      <dgm:t>
        <a:bodyPr/>
        <a:lstStyle/>
        <a:p>
          <a:pPr algn="just"/>
          <a:r>
            <a:rPr lang="pl-PL" sz="2400" b="0" dirty="0" smtClean="0">
              <a:solidFill>
                <a:schemeClr val="tx1"/>
              </a:solidFill>
              <a:latin typeface="Arial" pitchFamily="34" charset="0"/>
              <a:cs typeface="Arial" pitchFamily="34" charset="0"/>
            </a:rPr>
            <a:t>-</a:t>
          </a:r>
          <a:r>
            <a:rPr lang="en-US" sz="2400" b="0" dirty="0" smtClean="0">
              <a:solidFill>
                <a:schemeClr val="tx1"/>
              </a:solidFill>
              <a:latin typeface="Arial" pitchFamily="34" charset="0"/>
              <a:cs typeface="Arial" pitchFamily="34" charset="0"/>
            </a:rPr>
            <a:t> </a:t>
          </a:r>
          <a:r>
            <a:rPr lang="pl-PL" sz="2400" b="0" dirty="0" smtClean="0">
              <a:solidFill>
                <a:schemeClr val="tx1"/>
              </a:solidFill>
              <a:latin typeface="Arial" pitchFamily="34" charset="0"/>
              <a:cs typeface="Arial" pitchFamily="34" charset="0"/>
            </a:rPr>
            <a:t>Bản đánh giá, xếp loại viên chức hàng năm thể hiện thường xuyên tự rèn luyện đạo đức nghề nghiệp, giữ gìn phẩm chất, uy tín, danh dự nhà giáo; có ý thức rèn luyện tạo dựng phong cách làm việc khoa học</a:t>
          </a:r>
          <a:r>
            <a:rPr lang="en-US" sz="2400" b="0" dirty="0" smtClean="0">
              <a:solidFill>
                <a:schemeClr val="tx1"/>
              </a:solidFill>
              <a:latin typeface="Arial" pitchFamily="34" charset="0"/>
              <a:cs typeface="Arial" pitchFamily="34" charset="0"/>
            </a:rPr>
            <a:t>;</a:t>
          </a:r>
          <a:endParaRPr lang="en-US" sz="2400" b="0" dirty="0">
            <a:latin typeface="Arial" pitchFamily="34" charset="0"/>
            <a:cs typeface="Arial" pitchFamily="34" charset="0"/>
          </a:endParaRPr>
        </a:p>
      </dgm:t>
    </dgm:pt>
    <dgm:pt modelId="{9094D77A-2301-42BD-B76A-12751A87AF73}" type="parTrans" cxnId="{BA10B215-19D6-44E2-B70A-707943D5B6F8}">
      <dgm:prSet/>
      <dgm:spPr/>
      <dgm:t>
        <a:bodyPr/>
        <a:lstStyle/>
        <a:p>
          <a:endParaRPr lang="en-US" sz="2400">
            <a:solidFill>
              <a:schemeClr val="tx1"/>
            </a:solidFill>
          </a:endParaRPr>
        </a:p>
      </dgm:t>
    </dgm:pt>
    <dgm:pt modelId="{9DD0B635-9B3F-4B03-B81B-299124950DB0}" type="sibTrans" cxnId="{BA10B215-19D6-44E2-B70A-707943D5B6F8}">
      <dgm:prSet/>
      <dgm:spPr/>
      <dgm:t>
        <a:bodyPr/>
        <a:lstStyle/>
        <a:p>
          <a:endParaRPr lang="en-US" sz="2400">
            <a:solidFill>
              <a:schemeClr val="tx1"/>
            </a:solidFill>
          </a:endParaRPr>
        </a:p>
      </dgm:t>
    </dgm:pt>
    <dgm:pt modelId="{413C11A3-3C43-4F62-9101-28F5DF2B9864}">
      <dgm:prSet custT="1"/>
      <dgm:spPr/>
      <dgm:t>
        <a:bodyPr/>
        <a:lstStyle/>
        <a:p>
          <a:pPr algn="just"/>
          <a:r>
            <a:rPr lang="en-US" sz="2400" b="0" dirty="0" smtClean="0">
              <a:solidFill>
                <a:schemeClr val="tx1"/>
              </a:solidFill>
              <a:latin typeface="Arial" pitchFamily="34" charset="0"/>
              <a:cs typeface="Arial" pitchFamily="34" charset="0"/>
            </a:rPr>
            <a:t>- </a:t>
          </a:r>
          <a:r>
            <a:rPr lang="pl-PL" sz="2400" b="0" dirty="0" smtClean="0">
              <a:solidFill>
                <a:schemeClr val="dk1"/>
              </a:solidFill>
              <a:latin typeface="Arial" pitchFamily="34" charset="0"/>
              <a:cs typeface="Arial" pitchFamily="34" charset="0"/>
            </a:rPr>
            <a:t>Chuyên đề, báo cáo, bài viết liên quan đến tổ chức thực hiện các hoạt động giáo dục đạo đức trong nhà trường được đăng tải trên tạp chí, báo, website hoặc được cơ quan quản lý cấp trên xác nhận</a:t>
          </a:r>
          <a:r>
            <a:rPr lang="en-US" sz="2400" b="0" dirty="0" smtClean="0">
              <a:solidFill>
                <a:schemeClr val="dk1"/>
              </a:solidFill>
              <a:latin typeface="Arial" pitchFamily="34" charset="0"/>
              <a:cs typeface="Arial" pitchFamily="34" charset="0"/>
            </a:rPr>
            <a:t>;</a:t>
          </a:r>
          <a:endParaRPr lang="en-US" sz="2400" b="0" dirty="0">
            <a:latin typeface="Arial" pitchFamily="34" charset="0"/>
            <a:cs typeface="Arial" pitchFamily="34" charset="0"/>
          </a:endParaRPr>
        </a:p>
      </dgm:t>
    </dgm:pt>
    <dgm:pt modelId="{BE16C140-35AD-44EF-B0AB-1EB614C060DA}" type="parTrans" cxnId="{46028719-942A-453C-B2FC-9706F74E9FCC}">
      <dgm:prSet/>
      <dgm:spPr/>
      <dgm:t>
        <a:bodyPr/>
        <a:lstStyle/>
        <a:p>
          <a:endParaRPr lang="en-US" sz="2400">
            <a:solidFill>
              <a:schemeClr val="tx1"/>
            </a:solidFill>
          </a:endParaRPr>
        </a:p>
      </dgm:t>
    </dgm:pt>
    <dgm:pt modelId="{0E098CC2-FB16-4669-83CF-20C050745D5E}" type="sibTrans" cxnId="{46028719-942A-453C-B2FC-9706F74E9FCC}">
      <dgm:prSet/>
      <dgm:spPr/>
      <dgm:t>
        <a:bodyPr/>
        <a:lstStyle/>
        <a:p>
          <a:endParaRPr lang="en-US" sz="2400">
            <a:solidFill>
              <a:schemeClr val="tx1"/>
            </a:solidFill>
          </a:endParaRPr>
        </a:p>
      </dgm:t>
    </dgm:pt>
    <dgm:pt modelId="{81C8AD98-897D-4FFA-80DC-FAB47C9B5507}">
      <dgm:prSet custT="1"/>
      <dgm:spPr/>
      <dgm:t>
        <a:bodyPr/>
        <a:lstStyle/>
        <a:p>
          <a:pPr algn="just"/>
          <a:r>
            <a:rPr lang="en-US" sz="2400" b="0" dirty="0" smtClean="0">
              <a:solidFill>
                <a:schemeClr val="tx1"/>
              </a:solidFill>
              <a:latin typeface="Arial" pitchFamily="34" charset="0"/>
              <a:cs typeface="Arial" pitchFamily="34" charset="0"/>
            </a:rPr>
            <a:t>- </a:t>
          </a:r>
          <a:r>
            <a:rPr lang="pl-PL" sz="2400" b="0" dirty="0" smtClean="0">
              <a:solidFill>
                <a:schemeClr val="dk1"/>
              </a:solidFill>
              <a:latin typeface="Arial" pitchFamily="34" charset="0"/>
              <a:cs typeface="Arial" pitchFamily="34" charset="0"/>
            </a:rPr>
            <a:t>Báo cáo đề xuất, giới thiệu các hình thức, phương pháp tổ chức thực hiện các hoạt động giáo dục đạo đức được chia sẻ với cán bộ quản lý cơ sở giáo dục mầm non trong hội thảo, tập huấn, sinh hoạt chuyên môn. </a:t>
          </a:r>
          <a:endParaRPr lang="en-US" sz="2400" b="0" dirty="0">
            <a:latin typeface="Arial" pitchFamily="34" charset="0"/>
            <a:cs typeface="Arial" pitchFamily="34" charset="0"/>
          </a:endParaRPr>
        </a:p>
      </dgm:t>
    </dgm:pt>
    <dgm:pt modelId="{E3D9E897-8597-4941-BF52-87D17870C30A}" type="parTrans" cxnId="{B4CE2F0C-5192-4BFD-AD03-F6D9330FC1E5}">
      <dgm:prSet/>
      <dgm:spPr/>
      <dgm:t>
        <a:bodyPr/>
        <a:lstStyle/>
        <a:p>
          <a:endParaRPr lang="en-US" sz="2400">
            <a:solidFill>
              <a:schemeClr val="tx1"/>
            </a:solidFill>
          </a:endParaRPr>
        </a:p>
      </dgm:t>
    </dgm:pt>
    <dgm:pt modelId="{210C45AE-14B6-460F-8654-65E09E37C302}" type="sibTrans" cxnId="{B4CE2F0C-5192-4BFD-AD03-F6D9330FC1E5}">
      <dgm:prSet/>
      <dgm:spPr/>
      <dgm:t>
        <a:bodyPr/>
        <a:lstStyle/>
        <a:p>
          <a:endParaRPr lang="en-US" sz="2400">
            <a:solidFill>
              <a:schemeClr val="tx1"/>
            </a:solidFill>
          </a:endParaRPr>
        </a:p>
      </dgm:t>
    </dgm:pt>
    <dgm:pt modelId="{853D1CC8-C0D6-4680-8E28-A8D4923CA7A4}" type="pres">
      <dgm:prSet presAssocID="{E52C24C6-4DCA-426C-B43C-0EC08EB2D3EA}" presName="linearFlow" presStyleCnt="0">
        <dgm:presLayoutVars>
          <dgm:dir/>
          <dgm:resizeHandles val="exact"/>
        </dgm:presLayoutVars>
      </dgm:prSet>
      <dgm:spPr/>
    </dgm:pt>
    <dgm:pt modelId="{9407513A-DAAE-4AC1-A1EC-FFB4786CA310}" type="pres">
      <dgm:prSet presAssocID="{CEFAD546-D1B0-4CC3-B078-4D580AF54553}" presName="composite" presStyleCnt="0"/>
      <dgm:spPr/>
    </dgm:pt>
    <dgm:pt modelId="{459A2FE2-4FFA-4638-8B64-BBC6105C8A61}" type="pres">
      <dgm:prSet presAssocID="{CEFAD546-D1B0-4CC3-B078-4D580AF54553}" presName="imgShp" presStyleLbl="fgImgPlace1" presStyleIdx="0" presStyleCnt="3" custScaleX="73087" custScaleY="75273" custLinFactX="-26737" custLinFactNeighborX="-100000" custLinFactNeighborY="-5984"/>
      <dgm:spPr/>
    </dgm:pt>
    <dgm:pt modelId="{8B159B32-9099-40C5-B3E5-E99F9B1B764E}" type="pres">
      <dgm:prSet presAssocID="{CEFAD546-D1B0-4CC3-B078-4D580AF54553}" presName="txShp" presStyleLbl="node1" presStyleIdx="0" presStyleCnt="3" custScaleX="150376" custScaleY="180953">
        <dgm:presLayoutVars>
          <dgm:bulletEnabled val="1"/>
        </dgm:presLayoutVars>
      </dgm:prSet>
      <dgm:spPr/>
      <dgm:t>
        <a:bodyPr/>
        <a:lstStyle/>
        <a:p>
          <a:endParaRPr lang="en-US"/>
        </a:p>
      </dgm:t>
    </dgm:pt>
    <dgm:pt modelId="{E21D8BAE-7029-43AA-9B11-00BE00BA3B2B}" type="pres">
      <dgm:prSet presAssocID="{9DD0B635-9B3F-4B03-B81B-299124950DB0}" presName="spacing" presStyleCnt="0"/>
      <dgm:spPr/>
    </dgm:pt>
    <dgm:pt modelId="{CCBE2DC4-08D0-4656-AF78-DAAC1511C276}" type="pres">
      <dgm:prSet presAssocID="{413C11A3-3C43-4F62-9101-28F5DF2B9864}" presName="composite" presStyleCnt="0"/>
      <dgm:spPr/>
    </dgm:pt>
    <dgm:pt modelId="{2507239F-FA66-46F0-8181-F39F2192014B}" type="pres">
      <dgm:prSet presAssocID="{413C11A3-3C43-4F62-9101-28F5DF2B9864}" presName="imgShp" presStyleLbl="fgImgPlace1" presStyleIdx="1" presStyleCnt="3" custScaleX="75274" custScaleY="75272" custLinFactX="-9914" custLinFactNeighborX="-100000" custLinFactNeighborY="-1587"/>
      <dgm:spPr/>
    </dgm:pt>
    <dgm:pt modelId="{6C85BF3C-E224-42A4-B7C3-886BB5A709B5}" type="pres">
      <dgm:prSet presAssocID="{413C11A3-3C43-4F62-9101-28F5DF2B9864}" presName="txShp" presStyleLbl="node1" presStyleIdx="1" presStyleCnt="3" custScaleX="150376" custScaleY="147063" custLinFactNeighborX="0" custLinFactNeighborY="-4987">
        <dgm:presLayoutVars>
          <dgm:bulletEnabled val="1"/>
        </dgm:presLayoutVars>
      </dgm:prSet>
      <dgm:spPr/>
      <dgm:t>
        <a:bodyPr/>
        <a:lstStyle/>
        <a:p>
          <a:endParaRPr lang="en-US"/>
        </a:p>
      </dgm:t>
    </dgm:pt>
    <dgm:pt modelId="{80CCAF70-19E7-4255-9363-71355D737601}" type="pres">
      <dgm:prSet presAssocID="{0E098CC2-FB16-4669-83CF-20C050745D5E}" presName="spacing" presStyleCnt="0"/>
      <dgm:spPr/>
    </dgm:pt>
    <dgm:pt modelId="{4D9AAF52-67EF-4016-8A5C-DA1883441A42}" type="pres">
      <dgm:prSet presAssocID="{81C8AD98-897D-4FFA-80DC-FAB47C9B5507}" presName="composite" presStyleCnt="0"/>
      <dgm:spPr/>
    </dgm:pt>
    <dgm:pt modelId="{E5A61477-B45E-4DEC-AF9A-76F9C256301D}" type="pres">
      <dgm:prSet presAssocID="{81C8AD98-897D-4FFA-80DC-FAB47C9B5507}" presName="imgShp" presStyleLbl="fgImgPlace1" presStyleIdx="2" presStyleCnt="3" custScaleX="73088" custScaleY="75272" custLinFactX="-11006" custLinFactNeighborX="-100000" custLinFactNeighborY="2708"/>
      <dgm:spPr/>
    </dgm:pt>
    <dgm:pt modelId="{BEE827CA-4CEF-45B4-B926-188CF2819C66}" type="pres">
      <dgm:prSet presAssocID="{81C8AD98-897D-4FFA-80DC-FAB47C9B5507}" presName="txShp" presStyleLbl="node1" presStyleIdx="2" presStyleCnt="3" custScaleX="150366" custScaleY="206994" custLinFactNeighborX="5" custLinFactNeighborY="-182">
        <dgm:presLayoutVars>
          <dgm:bulletEnabled val="1"/>
        </dgm:presLayoutVars>
      </dgm:prSet>
      <dgm:spPr/>
      <dgm:t>
        <a:bodyPr/>
        <a:lstStyle/>
        <a:p>
          <a:endParaRPr lang="en-US"/>
        </a:p>
      </dgm:t>
    </dgm:pt>
  </dgm:ptLst>
  <dgm:cxnLst>
    <dgm:cxn modelId="{C87BAAD5-8494-4B43-8170-B8796394F0E4}" type="presOf" srcId="{413C11A3-3C43-4F62-9101-28F5DF2B9864}" destId="{6C85BF3C-E224-42A4-B7C3-886BB5A709B5}" srcOrd="0" destOrd="0" presId="urn:microsoft.com/office/officeart/2005/8/layout/vList3#3"/>
    <dgm:cxn modelId="{3434EA0A-FD4F-42AD-ADFA-904F8901B5A6}" type="presOf" srcId="{E52C24C6-4DCA-426C-B43C-0EC08EB2D3EA}" destId="{853D1CC8-C0D6-4680-8E28-A8D4923CA7A4}" srcOrd="0" destOrd="0" presId="urn:microsoft.com/office/officeart/2005/8/layout/vList3#3"/>
    <dgm:cxn modelId="{B4CE2F0C-5192-4BFD-AD03-F6D9330FC1E5}" srcId="{E52C24C6-4DCA-426C-B43C-0EC08EB2D3EA}" destId="{81C8AD98-897D-4FFA-80DC-FAB47C9B5507}" srcOrd="2" destOrd="0" parTransId="{E3D9E897-8597-4941-BF52-87D17870C30A}" sibTransId="{210C45AE-14B6-460F-8654-65E09E37C302}"/>
    <dgm:cxn modelId="{584D48E0-5AD2-4FDB-8798-072C8EBB7FF8}" type="presOf" srcId="{CEFAD546-D1B0-4CC3-B078-4D580AF54553}" destId="{8B159B32-9099-40C5-B3E5-E99F9B1B764E}" srcOrd="0" destOrd="0" presId="urn:microsoft.com/office/officeart/2005/8/layout/vList3#3"/>
    <dgm:cxn modelId="{C8C149F7-7126-499C-BFBF-1C117DA77E7F}" type="presOf" srcId="{81C8AD98-897D-4FFA-80DC-FAB47C9B5507}" destId="{BEE827CA-4CEF-45B4-B926-188CF2819C66}" srcOrd="0" destOrd="0" presId="urn:microsoft.com/office/officeart/2005/8/layout/vList3#3"/>
    <dgm:cxn modelId="{46028719-942A-453C-B2FC-9706F74E9FCC}" srcId="{E52C24C6-4DCA-426C-B43C-0EC08EB2D3EA}" destId="{413C11A3-3C43-4F62-9101-28F5DF2B9864}" srcOrd="1" destOrd="0" parTransId="{BE16C140-35AD-44EF-B0AB-1EB614C060DA}" sibTransId="{0E098CC2-FB16-4669-83CF-20C050745D5E}"/>
    <dgm:cxn modelId="{BA10B215-19D6-44E2-B70A-707943D5B6F8}" srcId="{E52C24C6-4DCA-426C-B43C-0EC08EB2D3EA}" destId="{CEFAD546-D1B0-4CC3-B078-4D580AF54553}" srcOrd="0" destOrd="0" parTransId="{9094D77A-2301-42BD-B76A-12751A87AF73}" sibTransId="{9DD0B635-9B3F-4B03-B81B-299124950DB0}"/>
    <dgm:cxn modelId="{3E6E6EEB-E6A3-437E-A5E6-36F45ADA33F4}" type="presParOf" srcId="{853D1CC8-C0D6-4680-8E28-A8D4923CA7A4}" destId="{9407513A-DAAE-4AC1-A1EC-FFB4786CA310}" srcOrd="0" destOrd="0" presId="urn:microsoft.com/office/officeart/2005/8/layout/vList3#3"/>
    <dgm:cxn modelId="{5C1F7DE7-A939-490B-AE20-538B1580D91F}" type="presParOf" srcId="{9407513A-DAAE-4AC1-A1EC-FFB4786CA310}" destId="{459A2FE2-4FFA-4638-8B64-BBC6105C8A61}" srcOrd="0" destOrd="0" presId="urn:microsoft.com/office/officeart/2005/8/layout/vList3#3"/>
    <dgm:cxn modelId="{AB9C74F5-D048-4A8D-9631-135DA261F3B2}" type="presParOf" srcId="{9407513A-DAAE-4AC1-A1EC-FFB4786CA310}" destId="{8B159B32-9099-40C5-B3E5-E99F9B1B764E}" srcOrd="1" destOrd="0" presId="urn:microsoft.com/office/officeart/2005/8/layout/vList3#3"/>
    <dgm:cxn modelId="{3421AE74-4723-4191-BA95-49B752030E79}" type="presParOf" srcId="{853D1CC8-C0D6-4680-8E28-A8D4923CA7A4}" destId="{E21D8BAE-7029-43AA-9B11-00BE00BA3B2B}" srcOrd="1" destOrd="0" presId="urn:microsoft.com/office/officeart/2005/8/layout/vList3#3"/>
    <dgm:cxn modelId="{C08DF62E-063D-4FC4-8210-1ED90FE333CF}" type="presParOf" srcId="{853D1CC8-C0D6-4680-8E28-A8D4923CA7A4}" destId="{CCBE2DC4-08D0-4656-AF78-DAAC1511C276}" srcOrd="2" destOrd="0" presId="urn:microsoft.com/office/officeart/2005/8/layout/vList3#3"/>
    <dgm:cxn modelId="{87D5B1A4-B388-4659-82CA-043937B4AF60}" type="presParOf" srcId="{CCBE2DC4-08D0-4656-AF78-DAAC1511C276}" destId="{2507239F-FA66-46F0-8181-F39F2192014B}" srcOrd="0" destOrd="0" presId="urn:microsoft.com/office/officeart/2005/8/layout/vList3#3"/>
    <dgm:cxn modelId="{868D9B75-95EC-4C80-BDFD-B898D35E5FE9}" type="presParOf" srcId="{CCBE2DC4-08D0-4656-AF78-DAAC1511C276}" destId="{6C85BF3C-E224-42A4-B7C3-886BB5A709B5}" srcOrd="1" destOrd="0" presId="urn:microsoft.com/office/officeart/2005/8/layout/vList3#3"/>
    <dgm:cxn modelId="{C0E3C5B2-4DA2-4451-982A-CED281864009}" type="presParOf" srcId="{853D1CC8-C0D6-4680-8E28-A8D4923CA7A4}" destId="{80CCAF70-19E7-4255-9363-71355D737601}" srcOrd="3" destOrd="0" presId="urn:microsoft.com/office/officeart/2005/8/layout/vList3#3"/>
    <dgm:cxn modelId="{ADB2E14E-005E-4E89-AD52-DAB48B661FB8}" type="presParOf" srcId="{853D1CC8-C0D6-4680-8E28-A8D4923CA7A4}" destId="{4D9AAF52-67EF-4016-8A5C-DA1883441A42}" srcOrd="4" destOrd="0" presId="urn:microsoft.com/office/officeart/2005/8/layout/vList3#3"/>
    <dgm:cxn modelId="{C8F3E869-A4E2-438F-9F00-3E5FC9A52CFD}" type="presParOf" srcId="{4D9AAF52-67EF-4016-8A5C-DA1883441A42}" destId="{E5A61477-B45E-4DEC-AF9A-76F9C256301D}" srcOrd="0" destOrd="0" presId="urn:microsoft.com/office/officeart/2005/8/layout/vList3#3"/>
    <dgm:cxn modelId="{E6931760-84C6-4A7C-AF4E-A3F66742E543}" type="presParOf" srcId="{4D9AAF52-67EF-4016-8A5C-DA1883441A42}" destId="{BEE827CA-4CEF-45B4-B926-188CF2819C66}" srcOrd="1" destOrd="0" presId="urn:microsoft.com/office/officeart/2005/8/layout/vList3#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AE0DB1A-0F12-47B3-ACE6-E4906BC0FFC1}" type="doc">
      <dgm:prSet loTypeId="urn:microsoft.com/office/officeart/2005/8/layout/pyramid2" loCatId="pyramid" qsTypeId="urn:microsoft.com/office/officeart/2005/8/quickstyle/simple1" qsCatId="simple" csTypeId="urn:microsoft.com/office/officeart/2005/8/colors/colorful2" csCatId="colorful" phldr="1"/>
      <dgm:spPr/>
    </dgm:pt>
    <dgm:pt modelId="{EFF8E8AA-241F-4FB5-9E73-83C3F17947B1}">
      <dgm:prSet phldrT="[Text]" custT="1"/>
      <dgm:spPr/>
      <dgm:t>
        <a:bodyPr/>
        <a:lstStyle/>
        <a:p>
          <a:r>
            <a:rPr kumimoji="1" lang="en-US" altLang="ja-JP" sz="2400" dirty="0" err="1" smtClean="0">
              <a:latin typeface="Arial" pitchFamily="34" charset="0"/>
              <a:cs typeface="Arial" pitchFamily="34" charset="0"/>
            </a:rPr>
            <a:t>Đạt</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chuẩn</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hiệu</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trưởng</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mức</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tốt</a:t>
          </a:r>
          <a:endParaRPr kumimoji="1" lang="ja-JP" altLang="en-US" sz="2400" dirty="0">
            <a:latin typeface="Arial" pitchFamily="34" charset="0"/>
            <a:cs typeface="Arial" pitchFamily="34" charset="0"/>
          </a:endParaRPr>
        </a:p>
      </dgm:t>
    </dgm:pt>
    <dgm:pt modelId="{FDBEEE85-B431-4714-9D7D-18A19E7602AD}" type="parTrans" cxnId="{03E670F7-8E9F-49F0-B689-F30B39762858}">
      <dgm:prSet/>
      <dgm:spPr/>
      <dgm:t>
        <a:bodyPr/>
        <a:lstStyle/>
        <a:p>
          <a:endParaRPr kumimoji="1" lang="ja-JP" altLang="en-US" sz="2400">
            <a:latin typeface="Arial" pitchFamily="34" charset="0"/>
            <a:cs typeface="Arial" pitchFamily="34" charset="0"/>
          </a:endParaRPr>
        </a:p>
      </dgm:t>
    </dgm:pt>
    <dgm:pt modelId="{1C4E97EC-04DC-4B60-BD3A-9CD0B8133A42}" type="sibTrans" cxnId="{03E670F7-8E9F-49F0-B689-F30B39762858}">
      <dgm:prSet/>
      <dgm:spPr/>
      <dgm:t>
        <a:bodyPr/>
        <a:lstStyle/>
        <a:p>
          <a:endParaRPr kumimoji="1" lang="ja-JP" altLang="en-US" sz="2400">
            <a:latin typeface="Arial" pitchFamily="34" charset="0"/>
            <a:cs typeface="Arial" pitchFamily="34" charset="0"/>
          </a:endParaRPr>
        </a:p>
      </dgm:t>
    </dgm:pt>
    <dgm:pt modelId="{C7E900B6-68E5-452C-ABDC-6765CA60792E}">
      <dgm:prSet phldrT="[Text]" custT="1"/>
      <dgm:spPr/>
      <dgm:t>
        <a:bodyPr/>
        <a:lstStyle/>
        <a:p>
          <a:r>
            <a:rPr kumimoji="1" lang="en-US" altLang="ja-JP" sz="2400" dirty="0" err="1" smtClean="0">
              <a:latin typeface="Arial" pitchFamily="34" charset="0"/>
              <a:cs typeface="Arial" pitchFamily="34" charset="0"/>
            </a:rPr>
            <a:t>Đạt</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chuẩn</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hiệu</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trưởng</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mức</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khá</a:t>
          </a:r>
          <a:endParaRPr kumimoji="1" lang="ja-JP" altLang="en-US" sz="2400" dirty="0">
            <a:latin typeface="Arial" pitchFamily="34" charset="0"/>
            <a:cs typeface="Arial" pitchFamily="34" charset="0"/>
          </a:endParaRPr>
        </a:p>
      </dgm:t>
    </dgm:pt>
    <dgm:pt modelId="{80081B65-053E-4B32-8F57-75535A0AE163}" type="parTrans" cxnId="{DC737B24-E645-4633-BB2E-3098D7B35401}">
      <dgm:prSet/>
      <dgm:spPr/>
      <dgm:t>
        <a:bodyPr/>
        <a:lstStyle/>
        <a:p>
          <a:endParaRPr kumimoji="1" lang="ja-JP" altLang="en-US" sz="2400">
            <a:latin typeface="Arial" pitchFamily="34" charset="0"/>
            <a:cs typeface="Arial" pitchFamily="34" charset="0"/>
          </a:endParaRPr>
        </a:p>
      </dgm:t>
    </dgm:pt>
    <dgm:pt modelId="{AB4C2DAC-F7C7-4E5C-ABA9-D5BDFB687D6E}" type="sibTrans" cxnId="{DC737B24-E645-4633-BB2E-3098D7B35401}">
      <dgm:prSet/>
      <dgm:spPr/>
      <dgm:t>
        <a:bodyPr/>
        <a:lstStyle/>
        <a:p>
          <a:endParaRPr kumimoji="1" lang="ja-JP" altLang="en-US" sz="2400">
            <a:latin typeface="Arial" pitchFamily="34" charset="0"/>
            <a:cs typeface="Arial" pitchFamily="34" charset="0"/>
          </a:endParaRPr>
        </a:p>
      </dgm:t>
    </dgm:pt>
    <dgm:pt modelId="{B4D8D8A8-135C-46DD-8279-E02498CFEB6C}">
      <dgm:prSet phldrT="[Text]" custT="1"/>
      <dgm:spPr/>
      <dgm:t>
        <a:bodyPr/>
        <a:lstStyle/>
        <a:p>
          <a:r>
            <a:rPr kumimoji="1" lang="en-US" altLang="ja-JP" sz="2400" dirty="0" err="1" smtClean="0">
              <a:latin typeface="Arial" pitchFamily="34" charset="0"/>
              <a:cs typeface="Arial" pitchFamily="34" charset="0"/>
            </a:rPr>
            <a:t>Đạt</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chuẩn</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hiệu</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trưởng</a:t>
          </a:r>
          <a:endParaRPr kumimoji="1" lang="ja-JP" altLang="en-US" sz="2400" dirty="0">
            <a:latin typeface="Arial" pitchFamily="34" charset="0"/>
            <a:cs typeface="Arial" pitchFamily="34" charset="0"/>
          </a:endParaRPr>
        </a:p>
      </dgm:t>
    </dgm:pt>
    <dgm:pt modelId="{BCE37020-AB64-46CA-ABFF-54087CA7A9EF}" type="parTrans" cxnId="{20AB0C08-B8C7-4278-9BDA-AD05ACF66C93}">
      <dgm:prSet/>
      <dgm:spPr/>
      <dgm:t>
        <a:bodyPr/>
        <a:lstStyle/>
        <a:p>
          <a:endParaRPr kumimoji="1" lang="ja-JP" altLang="en-US" sz="2400">
            <a:latin typeface="Arial" pitchFamily="34" charset="0"/>
            <a:cs typeface="Arial" pitchFamily="34" charset="0"/>
          </a:endParaRPr>
        </a:p>
      </dgm:t>
    </dgm:pt>
    <dgm:pt modelId="{B5E22EB7-D268-491E-AAC9-F7F9E0CBD154}" type="sibTrans" cxnId="{20AB0C08-B8C7-4278-9BDA-AD05ACF66C93}">
      <dgm:prSet/>
      <dgm:spPr/>
      <dgm:t>
        <a:bodyPr/>
        <a:lstStyle/>
        <a:p>
          <a:endParaRPr kumimoji="1" lang="ja-JP" altLang="en-US" sz="2400">
            <a:latin typeface="Arial" pitchFamily="34" charset="0"/>
            <a:cs typeface="Arial" pitchFamily="34" charset="0"/>
          </a:endParaRPr>
        </a:p>
      </dgm:t>
    </dgm:pt>
    <dgm:pt modelId="{30216146-5B37-476B-9105-185E01BE726E}">
      <dgm:prSet custT="1"/>
      <dgm:spPr/>
      <dgm:t>
        <a:bodyPr/>
        <a:lstStyle/>
        <a:p>
          <a:r>
            <a:rPr kumimoji="1" lang="en-US" altLang="ja-JP" sz="2400" dirty="0" err="1" smtClean="0">
              <a:latin typeface="Arial" pitchFamily="34" charset="0"/>
              <a:cs typeface="Arial" pitchFamily="34" charset="0"/>
            </a:rPr>
            <a:t>Chưa</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đạt</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chuẩn</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hiệu</a:t>
          </a:r>
          <a:r>
            <a:rPr kumimoji="1" lang="en-US" altLang="ja-JP" sz="2400" dirty="0" smtClean="0">
              <a:latin typeface="Arial" pitchFamily="34" charset="0"/>
              <a:cs typeface="Arial" pitchFamily="34" charset="0"/>
            </a:rPr>
            <a:t> </a:t>
          </a:r>
          <a:r>
            <a:rPr kumimoji="1" lang="en-US" altLang="ja-JP" sz="2400" dirty="0" err="1" smtClean="0">
              <a:latin typeface="Arial" pitchFamily="34" charset="0"/>
              <a:cs typeface="Arial" pitchFamily="34" charset="0"/>
            </a:rPr>
            <a:t>trưởng</a:t>
          </a:r>
          <a:endParaRPr kumimoji="1" lang="ja-JP" altLang="en-US" sz="2400" dirty="0">
            <a:latin typeface="Arial" pitchFamily="34" charset="0"/>
            <a:cs typeface="Arial" pitchFamily="34" charset="0"/>
          </a:endParaRPr>
        </a:p>
      </dgm:t>
    </dgm:pt>
    <dgm:pt modelId="{AB3ACBBB-1B9E-4348-A3F7-6BF84BEC6BED}" type="parTrans" cxnId="{EBD0C777-B0B8-4507-B0FB-221A59B3E611}">
      <dgm:prSet/>
      <dgm:spPr/>
      <dgm:t>
        <a:bodyPr/>
        <a:lstStyle/>
        <a:p>
          <a:endParaRPr kumimoji="1" lang="ja-JP" altLang="en-US" sz="2400">
            <a:latin typeface="Arial" pitchFamily="34" charset="0"/>
            <a:cs typeface="Arial" pitchFamily="34" charset="0"/>
          </a:endParaRPr>
        </a:p>
      </dgm:t>
    </dgm:pt>
    <dgm:pt modelId="{C20121B3-8B60-4B0C-87BD-24B0F762B589}" type="sibTrans" cxnId="{EBD0C777-B0B8-4507-B0FB-221A59B3E611}">
      <dgm:prSet/>
      <dgm:spPr/>
      <dgm:t>
        <a:bodyPr/>
        <a:lstStyle/>
        <a:p>
          <a:endParaRPr kumimoji="1" lang="ja-JP" altLang="en-US" sz="2400">
            <a:latin typeface="Arial" pitchFamily="34" charset="0"/>
            <a:cs typeface="Arial" pitchFamily="34" charset="0"/>
          </a:endParaRPr>
        </a:p>
      </dgm:t>
    </dgm:pt>
    <dgm:pt modelId="{E868C2C1-5CBF-4BE9-A505-54105EDF5A59}" type="pres">
      <dgm:prSet presAssocID="{7AE0DB1A-0F12-47B3-ACE6-E4906BC0FFC1}" presName="compositeShape" presStyleCnt="0">
        <dgm:presLayoutVars>
          <dgm:dir/>
          <dgm:resizeHandles/>
        </dgm:presLayoutVars>
      </dgm:prSet>
      <dgm:spPr/>
    </dgm:pt>
    <dgm:pt modelId="{5799A743-AA2A-43C5-B17A-F43BCCBAF331}" type="pres">
      <dgm:prSet presAssocID="{7AE0DB1A-0F12-47B3-ACE6-E4906BC0FFC1}" presName="pyramid" presStyleLbl="node1" presStyleIdx="0" presStyleCnt="1"/>
      <dgm:spPr/>
    </dgm:pt>
    <dgm:pt modelId="{9BBAE493-CDF3-4CB2-8F12-F19A256F3ED8}" type="pres">
      <dgm:prSet presAssocID="{7AE0DB1A-0F12-47B3-ACE6-E4906BC0FFC1}" presName="theList" presStyleCnt="0"/>
      <dgm:spPr/>
    </dgm:pt>
    <dgm:pt modelId="{AFD7152F-69B0-4AC2-AC90-EDF5B5F10997}" type="pres">
      <dgm:prSet presAssocID="{EFF8E8AA-241F-4FB5-9E73-83C3F17947B1}" presName="aNode" presStyleLbl="fgAcc1" presStyleIdx="0" presStyleCnt="4" custScaleX="168905">
        <dgm:presLayoutVars>
          <dgm:bulletEnabled val="1"/>
        </dgm:presLayoutVars>
      </dgm:prSet>
      <dgm:spPr/>
      <dgm:t>
        <a:bodyPr/>
        <a:lstStyle/>
        <a:p>
          <a:endParaRPr kumimoji="1" lang="ja-JP" altLang="en-US"/>
        </a:p>
      </dgm:t>
    </dgm:pt>
    <dgm:pt modelId="{59D05E52-B3E6-44F5-9D25-493E5A6E4CD6}" type="pres">
      <dgm:prSet presAssocID="{EFF8E8AA-241F-4FB5-9E73-83C3F17947B1}" presName="aSpace" presStyleCnt="0"/>
      <dgm:spPr/>
    </dgm:pt>
    <dgm:pt modelId="{AA1B8E62-0440-4211-A31E-91BB9D056273}" type="pres">
      <dgm:prSet presAssocID="{C7E900B6-68E5-452C-ABDC-6765CA60792E}" presName="aNode" presStyleLbl="fgAcc1" presStyleIdx="1" presStyleCnt="4" custScaleX="171864">
        <dgm:presLayoutVars>
          <dgm:bulletEnabled val="1"/>
        </dgm:presLayoutVars>
      </dgm:prSet>
      <dgm:spPr/>
      <dgm:t>
        <a:bodyPr/>
        <a:lstStyle/>
        <a:p>
          <a:endParaRPr kumimoji="1" lang="ja-JP" altLang="en-US"/>
        </a:p>
      </dgm:t>
    </dgm:pt>
    <dgm:pt modelId="{31629897-2C17-41EB-99B8-11AD0C459874}" type="pres">
      <dgm:prSet presAssocID="{C7E900B6-68E5-452C-ABDC-6765CA60792E}" presName="aSpace" presStyleCnt="0"/>
      <dgm:spPr/>
    </dgm:pt>
    <dgm:pt modelId="{98895072-0D07-420A-9B35-38368A66E40E}" type="pres">
      <dgm:prSet presAssocID="{B4D8D8A8-135C-46DD-8279-E02498CFEB6C}" presName="aNode" presStyleLbl="fgAcc1" presStyleIdx="2" presStyleCnt="4" custScaleX="168905">
        <dgm:presLayoutVars>
          <dgm:bulletEnabled val="1"/>
        </dgm:presLayoutVars>
      </dgm:prSet>
      <dgm:spPr/>
      <dgm:t>
        <a:bodyPr/>
        <a:lstStyle/>
        <a:p>
          <a:endParaRPr kumimoji="1" lang="ja-JP" altLang="en-US"/>
        </a:p>
      </dgm:t>
    </dgm:pt>
    <dgm:pt modelId="{76B5F1E4-C9F9-4FF4-86BC-0D163D14A741}" type="pres">
      <dgm:prSet presAssocID="{B4D8D8A8-135C-46DD-8279-E02498CFEB6C}" presName="aSpace" presStyleCnt="0"/>
      <dgm:spPr/>
    </dgm:pt>
    <dgm:pt modelId="{916E8FE3-3854-47B1-8D2B-18005749E6A5}" type="pres">
      <dgm:prSet presAssocID="{30216146-5B37-476B-9105-185E01BE726E}" presName="aNode" presStyleLbl="fgAcc1" presStyleIdx="3" presStyleCnt="4" custScaleX="168905">
        <dgm:presLayoutVars>
          <dgm:bulletEnabled val="1"/>
        </dgm:presLayoutVars>
      </dgm:prSet>
      <dgm:spPr/>
      <dgm:t>
        <a:bodyPr/>
        <a:lstStyle/>
        <a:p>
          <a:endParaRPr kumimoji="1" lang="ja-JP" altLang="en-US"/>
        </a:p>
      </dgm:t>
    </dgm:pt>
    <dgm:pt modelId="{BAE32C01-636D-4C2B-B65B-B8D7E2AF03E4}" type="pres">
      <dgm:prSet presAssocID="{30216146-5B37-476B-9105-185E01BE726E}" presName="aSpace" presStyleCnt="0"/>
      <dgm:spPr/>
    </dgm:pt>
  </dgm:ptLst>
  <dgm:cxnLst>
    <dgm:cxn modelId="{467C68A4-2566-4308-A347-124765D6BE94}" type="presOf" srcId="{7AE0DB1A-0F12-47B3-ACE6-E4906BC0FFC1}" destId="{E868C2C1-5CBF-4BE9-A505-54105EDF5A59}" srcOrd="0" destOrd="0" presId="urn:microsoft.com/office/officeart/2005/8/layout/pyramid2"/>
    <dgm:cxn modelId="{EBD0C777-B0B8-4507-B0FB-221A59B3E611}" srcId="{7AE0DB1A-0F12-47B3-ACE6-E4906BC0FFC1}" destId="{30216146-5B37-476B-9105-185E01BE726E}" srcOrd="3" destOrd="0" parTransId="{AB3ACBBB-1B9E-4348-A3F7-6BF84BEC6BED}" sibTransId="{C20121B3-8B60-4B0C-87BD-24B0F762B589}"/>
    <dgm:cxn modelId="{20AB0C08-B8C7-4278-9BDA-AD05ACF66C93}" srcId="{7AE0DB1A-0F12-47B3-ACE6-E4906BC0FFC1}" destId="{B4D8D8A8-135C-46DD-8279-E02498CFEB6C}" srcOrd="2" destOrd="0" parTransId="{BCE37020-AB64-46CA-ABFF-54087CA7A9EF}" sibTransId="{B5E22EB7-D268-491E-AAC9-F7F9E0CBD154}"/>
    <dgm:cxn modelId="{F6FFD0B2-CB5F-4AA2-86E1-4E2110BECD63}" type="presOf" srcId="{B4D8D8A8-135C-46DD-8279-E02498CFEB6C}" destId="{98895072-0D07-420A-9B35-38368A66E40E}" srcOrd="0" destOrd="0" presId="urn:microsoft.com/office/officeart/2005/8/layout/pyramid2"/>
    <dgm:cxn modelId="{184FFF31-99EF-4568-AA8B-E1340823EB4E}" type="presOf" srcId="{EFF8E8AA-241F-4FB5-9E73-83C3F17947B1}" destId="{AFD7152F-69B0-4AC2-AC90-EDF5B5F10997}" srcOrd="0" destOrd="0" presId="urn:microsoft.com/office/officeart/2005/8/layout/pyramid2"/>
    <dgm:cxn modelId="{2BF8188B-FAD6-4E37-9A5A-550D735FA6B0}" type="presOf" srcId="{C7E900B6-68E5-452C-ABDC-6765CA60792E}" destId="{AA1B8E62-0440-4211-A31E-91BB9D056273}" srcOrd="0" destOrd="0" presId="urn:microsoft.com/office/officeart/2005/8/layout/pyramid2"/>
    <dgm:cxn modelId="{03E670F7-8E9F-49F0-B689-F30B39762858}" srcId="{7AE0DB1A-0F12-47B3-ACE6-E4906BC0FFC1}" destId="{EFF8E8AA-241F-4FB5-9E73-83C3F17947B1}" srcOrd="0" destOrd="0" parTransId="{FDBEEE85-B431-4714-9D7D-18A19E7602AD}" sibTransId="{1C4E97EC-04DC-4B60-BD3A-9CD0B8133A42}"/>
    <dgm:cxn modelId="{DC737B24-E645-4633-BB2E-3098D7B35401}" srcId="{7AE0DB1A-0F12-47B3-ACE6-E4906BC0FFC1}" destId="{C7E900B6-68E5-452C-ABDC-6765CA60792E}" srcOrd="1" destOrd="0" parTransId="{80081B65-053E-4B32-8F57-75535A0AE163}" sibTransId="{AB4C2DAC-F7C7-4E5C-ABA9-D5BDFB687D6E}"/>
    <dgm:cxn modelId="{8A99396B-C9D7-494A-B4DD-53F439170188}" type="presOf" srcId="{30216146-5B37-476B-9105-185E01BE726E}" destId="{916E8FE3-3854-47B1-8D2B-18005749E6A5}" srcOrd="0" destOrd="0" presId="urn:microsoft.com/office/officeart/2005/8/layout/pyramid2"/>
    <dgm:cxn modelId="{3C61E97E-2A9A-42CA-BE45-07C0BF73A4E2}" type="presParOf" srcId="{E868C2C1-5CBF-4BE9-A505-54105EDF5A59}" destId="{5799A743-AA2A-43C5-B17A-F43BCCBAF331}" srcOrd="0" destOrd="0" presId="urn:microsoft.com/office/officeart/2005/8/layout/pyramid2"/>
    <dgm:cxn modelId="{D4FAB990-1503-46DB-80EE-240B2E3ED2B8}" type="presParOf" srcId="{E868C2C1-5CBF-4BE9-A505-54105EDF5A59}" destId="{9BBAE493-CDF3-4CB2-8F12-F19A256F3ED8}" srcOrd="1" destOrd="0" presId="urn:microsoft.com/office/officeart/2005/8/layout/pyramid2"/>
    <dgm:cxn modelId="{6D860EFB-D295-4A35-94F9-2E9FAC73AC63}" type="presParOf" srcId="{9BBAE493-CDF3-4CB2-8F12-F19A256F3ED8}" destId="{AFD7152F-69B0-4AC2-AC90-EDF5B5F10997}" srcOrd="0" destOrd="0" presId="urn:microsoft.com/office/officeart/2005/8/layout/pyramid2"/>
    <dgm:cxn modelId="{94CD8BAC-07DC-4388-86AC-DD092FD99496}" type="presParOf" srcId="{9BBAE493-CDF3-4CB2-8F12-F19A256F3ED8}" destId="{59D05E52-B3E6-44F5-9D25-493E5A6E4CD6}" srcOrd="1" destOrd="0" presId="urn:microsoft.com/office/officeart/2005/8/layout/pyramid2"/>
    <dgm:cxn modelId="{C9806882-A231-4761-96C0-129335094639}" type="presParOf" srcId="{9BBAE493-CDF3-4CB2-8F12-F19A256F3ED8}" destId="{AA1B8E62-0440-4211-A31E-91BB9D056273}" srcOrd="2" destOrd="0" presId="urn:microsoft.com/office/officeart/2005/8/layout/pyramid2"/>
    <dgm:cxn modelId="{D3189D93-57B3-43F1-B7F2-6DEA8B31979B}" type="presParOf" srcId="{9BBAE493-CDF3-4CB2-8F12-F19A256F3ED8}" destId="{31629897-2C17-41EB-99B8-11AD0C459874}" srcOrd="3" destOrd="0" presId="urn:microsoft.com/office/officeart/2005/8/layout/pyramid2"/>
    <dgm:cxn modelId="{2A4193E0-DD36-4F36-B63B-DE6FB3AAD98F}" type="presParOf" srcId="{9BBAE493-CDF3-4CB2-8F12-F19A256F3ED8}" destId="{98895072-0D07-420A-9B35-38368A66E40E}" srcOrd="4" destOrd="0" presId="urn:microsoft.com/office/officeart/2005/8/layout/pyramid2"/>
    <dgm:cxn modelId="{400ED69B-502F-4F97-9373-75AE3B03DC6D}" type="presParOf" srcId="{9BBAE493-CDF3-4CB2-8F12-F19A256F3ED8}" destId="{76B5F1E4-C9F9-4FF4-86BC-0D163D14A741}" srcOrd="5" destOrd="0" presId="urn:microsoft.com/office/officeart/2005/8/layout/pyramid2"/>
    <dgm:cxn modelId="{F69D3B63-5294-445D-AABD-C0544F842B7F}" type="presParOf" srcId="{9BBAE493-CDF3-4CB2-8F12-F19A256F3ED8}" destId="{916E8FE3-3854-47B1-8D2B-18005749E6A5}" srcOrd="6" destOrd="0" presId="urn:microsoft.com/office/officeart/2005/8/layout/pyramid2"/>
    <dgm:cxn modelId="{FC4A79BB-61DF-44D6-BCF5-F2649EA352EA}" type="presParOf" srcId="{9BBAE493-CDF3-4CB2-8F12-F19A256F3ED8}" destId="{BAE32C01-636D-4C2B-B65B-B8D7E2AF03E4}" srcOrd="7"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F500F10-B711-4B8E-9B9B-1F4BB555740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A11057F-D27D-4D76-A439-66281C79D671}">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2400" b="1" smtClean="0">
              <a:latin typeface="Arial" pitchFamily="34" charset="0"/>
              <a:cs typeface="Arial" pitchFamily="34" charset="0"/>
            </a:rPr>
            <a:t>1</a:t>
          </a:r>
          <a:endParaRPr lang="en-US" sz="2400" b="1">
            <a:latin typeface="Arial" pitchFamily="34" charset="0"/>
            <a:cs typeface="Arial" pitchFamily="34" charset="0"/>
          </a:endParaRPr>
        </a:p>
      </dgm:t>
    </dgm:pt>
    <dgm:pt modelId="{668CDA54-3B4F-4878-86AB-6B72D04D98D0}" type="parTrans" cxnId="{955B8D01-C9F4-4791-9E6B-3B5D0F3C97C7}">
      <dgm:prSet/>
      <dgm:spPr/>
      <dgm:t>
        <a:bodyPr/>
        <a:lstStyle/>
        <a:p>
          <a:pPr algn="just"/>
          <a:endParaRPr lang="en-US" sz="2400">
            <a:latin typeface="Arial" pitchFamily="34" charset="0"/>
            <a:cs typeface="Arial" pitchFamily="34" charset="0"/>
          </a:endParaRPr>
        </a:p>
      </dgm:t>
    </dgm:pt>
    <dgm:pt modelId="{9F98EFD1-020C-4061-A7AE-E55333580F58}" type="sibTrans" cxnId="{955B8D01-C9F4-4791-9E6B-3B5D0F3C97C7}">
      <dgm:prSet/>
      <dgm:spPr/>
      <dgm:t>
        <a:bodyPr/>
        <a:lstStyle/>
        <a:p>
          <a:pPr algn="just"/>
          <a:endParaRPr lang="en-US" sz="2400">
            <a:latin typeface="Arial" pitchFamily="34" charset="0"/>
            <a:cs typeface="Arial" pitchFamily="34" charset="0"/>
          </a:endParaRPr>
        </a:p>
      </dgm:t>
    </dgm:pt>
    <dgm:pt modelId="{B57E2E16-983A-4D1C-A5CB-8D29491A4AFF}">
      <dgm:prSet phldrT="[Text]" custT="1">
        <dgm:style>
          <a:lnRef idx="3">
            <a:schemeClr val="lt1"/>
          </a:lnRef>
          <a:fillRef idx="1">
            <a:schemeClr val="accent2"/>
          </a:fillRef>
          <a:effectRef idx="1">
            <a:schemeClr val="accent2"/>
          </a:effectRef>
          <a:fontRef idx="minor">
            <a:schemeClr val="lt1"/>
          </a:fontRef>
        </dgm:style>
      </dgm:prSet>
      <dgm:spPr/>
      <dgm:t>
        <a:bodyPr/>
        <a:lstStyle/>
        <a:p>
          <a:pPr algn="just"/>
          <a:r>
            <a:rPr lang="en-US" sz="2400" dirty="0" err="1" smtClean="0">
              <a:latin typeface="Arial" pitchFamily="34" charset="0"/>
              <a:cs typeface="Arial" pitchFamily="34" charset="0"/>
            </a:rPr>
            <a:t>Trưởng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HT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GDMN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thẩm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endParaRPr lang="en-US" sz="2400" dirty="0">
            <a:latin typeface="Arial" pitchFamily="34" charset="0"/>
            <a:cs typeface="Arial" pitchFamily="34" charset="0"/>
          </a:endParaRPr>
        </a:p>
      </dgm:t>
    </dgm:pt>
    <dgm:pt modelId="{9CE18B22-956D-47F6-9AA7-8EE8D5B860C3}" type="parTrans" cxnId="{A10C1FF2-78F3-4959-8466-354225E0B47A}">
      <dgm:prSet/>
      <dgm:spPr/>
      <dgm:t>
        <a:bodyPr/>
        <a:lstStyle/>
        <a:p>
          <a:pPr algn="just"/>
          <a:endParaRPr lang="en-US" sz="2400">
            <a:latin typeface="Arial" pitchFamily="34" charset="0"/>
            <a:cs typeface="Arial" pitchFamily="34" charset="0"/>
          </a:endParaRPr>
        </a:p>
      </dgm:t>
    </dgm:pt>
    <dgm:pt modelId="{C26E1F56-7D1E-4C38-BA49-508BC34C8C53}" type="sibTrans" cxnId="{A10C1FF2-78F3-4959-8466-354225E0B47A}">
      <dgm:prSet/>
      <dgm:spPr/>
      <dgm:t>
        <a:bodyPr/>
        <a:lstStyle/>
        <a:p>
          <a:pPr algn="just"/>
          <a:endParaRPr lang="en-US" sz="2400">
            <a:latin typeface="Arial" pitchFamily="34" charset="0"/>
            <a:cs typeface="Arial" pitchFamily="34" charset="0"/>
          </a:endParaRPr>
        </a:p>
      </dgm:t>
    </dgm:pt>
    <dgm:pt modelId="{EC88EC69-2E43-4B57-AA11-571BC83E279C}">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en-US" sz="2400" b="1" smtClean="0">
              <a:latin typeface="Arial" pitchFamily="34" charset="0"/>
              <a:cs typeface="Arial" pitchFamily="34" charset="0"/>
            </a:rPr>
            <a:t>2</a:t>
          </a:r>
          <a:endParaRPr lang="en-US" sz="2400" b="1">
            <a:latin typeface="Arial" pitchFamily="34" charset="0"/>
            <a:cs typeface="Arial" pitchFamily="34" charset="0"/>
          </a:endParaRPr>
        </a:p>
      </dgm:t>
    </dgm:pt>
    <dgm:pt modelId="{9FDC95D4-972B-4B46-ADB9-F716B90A7B5F}" type="parTrans" cxnId="{45F6C614-0776-4766-8C62-E3F27890EC71}">
      <dgm:prSet/>
      <dgm:spPr/>
      <dgm:t>
        <a:bodyPr/>
        <a:lstStyle/>
        <a:p>
          <a:pPr algn="just"/>
          <a:endParaRPr lang="en-US" sz="2400">
            <a:latin typeface="Arial" pitchFamily="34" charset="0"/>
            <a:cs typeface="Arial" pitchFamily="34" charset="0"/>
          </a:endParaRPr>
        </a:p>
      </dgm:t>
    </dgm:pt>
    <dgm:pt modelId="{42D4C07B-3B1D-4601-B1CE-6660FB964EF0}" type="sibTrans" cxnId="{45F6C614-0776-4766-8C62-E3F27890EC71}">
      <dgm:prSet/>
      <dgm:spPr/>
      <dgm:t>
        <a:bodyPr/>
        <a:lstStyle/>
        <a:p>
          <a:pPr algn="just"/>
          <a:endParaRPr lang="en-US" sz="2400">
            <a:latin typeface="Arial" pitchFamily="34" charset="0"/>
            <a:cs typeface="Arial" pitchFamily="34" charset="0"/>
          </a:endParaRPr>
        </a:p>
      </dgm:t>
    </dgm:pt>
    <dgm:pt modelId="{E6BECCAB-CC1B-4733-B155-F4F59C84AD33}">
      <dgm:prSet phldrT="[Text]" custT="1">
        <dgm:style>
          <a:lnRef idx="3">
            <a:schemeClr val="lt1"/>
          </a:lnRef>
          <a:fillRef idx="1">
            <a:schemeClr val="accent3"/>
          </a:fillRef>
          <a:effectRef idx="1">
            <a:schemeClr val="accent3"/>
          </a:effectRef>
          <a:fontRef idx="minor">
            <a:schemeClr val="lt1"/>
          </a:fontRef>
        </dgm:style>
      </dgm:prSet>
      <dgm:spPr/>
      <dgm:t>
        <a:bodyPr/>
        <a:lstStyle/>
        <a:p>
          <a:pPr algn="just"/>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GDMN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thẩm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endParaRPr lang="en-US" sz="2400" dirty="0">
            <a:latin typeface="Arial" pitchFamily="34" charset="0"/>
            <a:cs typeface="Arial" pitchFamily="34" charset="0"/>
          </a:endParaRPr>
        </a:p>
      </dgm:t>
    </dgm:pt>
    <dgm:pt modelId="{DEA32D76-6911-41C6-9402-89C5888BCCE3}" type="parTrans" cxnId="{A969DD99-3D7E-4324-90CF-188BC7C49039}">
      <dgm:prSet/>
      <dgm:spPr/>
      <dgm:t>
        <a:bodyPr/>
        <a:lstStyle/>
        <a:p>
          <a:pPr algn="just"/>
          <a:endParaRPr lang="en-US" sz="2400">
            <a:latin typeface="Arial" pitchFamily="34" charset="0"/>
            <a:cs typeface="Arial" pitchFamily="34" charset="0"/>
          </a:endParaRPr>
        </a:p>
      </dgm:t>
    </dgm:pt>
    <dgm:pt modelId="{19AB1971-6635-42C8-A662-2F006571EF55}" type="sibTrans" cxnId="{A969DD99-3D7E-4324-90CF-188BC7C49039}">
      <dgm:prSet/>
      <dgm:spPr/>
      <dgm:t>
        <a:bodyPr/>
        <a:lstStyle/>
        <a:p>
          <a:pPr algn="just"/>
          <a:endParaRPr lang="en-US" sz="2400">
            <a:latin typeface="Arial" pitchFamily="34" charset="0"/>
            <a:cs typeface="Arial" pitchFamily="34" charset="0"/>
          </a:endParaRPr>
        </a:p>
      </dgm:t>
    </dgm:pt>
    <dgm:pt modelId="{409CFECA-EF00-4EA9-824E-F7808E603F31}">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53891991-AA03-4EC2-A7BA-9D6EC0638525}" type="parTrans" cxnId="{EF183AD1-E34D-4B09-AE2F-9B0F99196D94}">
      <dgm:prSet/>
      <dgm:spPr/>
      <dgm:t>
        <a:bodyPr/>
        <a:lstStyle/>
        <a:p>
          <a:pPr algn="just"/>
          <a:endParaRPr lang="en-US" sz="2400">
            <a:latin typeface="Arial" pitchFamily="34" charset="0"/>
            <a:cs typeface="Arial" pitchFamily="34" charset="0"/>
          </a:endParaRPr>
        </a:p>
      </dgm:t>
    </dgm:pt>
    <dgm:pt modelId="{2CA77C82-4CFD-412E-99DB-6397E814C023}" type="sibTrans" cxnId="{EF183AD1-E34D-4B09-AE2F-9B0F99196D94}">
      <dgm:prSet/>
      <dgm:spPr/>
      <dgm:t>
        <a:bodyPr/>
        <a:lstStyle/>
        <a:p>
          <a:pPr algn="just"/>
          <a:endParaRPr lang="en-US" sz="2400">
            <a:latin typeface="Arial" pitchFamily="34" charset="0"/>
            <a:cs typeface="Arial" pitchFamily="34" charset="0"/>
          </a:endParaRPr>
        </a:p>
      </dgm:t>
    </dgm:pt>
    <dgm:pt modelId="{61D202A9-5A01-4D3C-A780-3878C2BAE6C6}">
      <dgm:prSet phldrT="[Text]" custT="1">
        <dgm:style>
          <a:lnRef idx="3">
            <a:schemeClr val="lt1"/>
          </a:lnRef>
          <a:fillRef idx="1">
            <a:schemeClr val="accent4"/>
          </a:fillRef>
          <a:effectRef idx="1">
            <a:schemeClr val="accent4"/>
          </a:effectRef>
          <a:fontRef idx="minor">
            <a:schemeClr val="lt1"/>
          </a:fontRef>
        </dgm:style>
      </dgm:prSet>
      <dgm:spPr/>
      <dgm:t>
        <a:bodyPr/>
        <a:lstStyle/>
        <a:p>
          <a:pPr algn="just"/>
          <a:r>
            <a:rPr lang="en-US" sz="2400" dirty="0" err="1" smtClean="0">
              <a:latin typeface="Arial" pitchFamily="34" charset="0"/>
              <a:cs typeface="Arial" pitchFamily="34" charset="0"/>
            </a:rPr>
            <a:t>Thủ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GDMN </a:t>
          </a:r>
          <a:r>
            <a:rPr lang="en-US" sz="2400" dirty="0" err="1" smtClean="0">
              <a:latin typeface="Arial" pitchFamily="34" charset="0"/>
              <a:cs typeface="Arial" pitchFamily="34" charset="0"/>
            </a:rPr>
            <a:t>trực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thuộc</a:t>
          </a:r>
          <a:endParaRPr lang="en-US" sz="2400" dirty="0">
            <a:latin typeface="Arial" pitchFamily="34" charset="0"/>
            <a:cs typeface="Arial" pitchFamily="34" charset="0"/>
          </a:endParaRPr>
        </a:p>
      </dgm:t>
    </dgm:pt>
    <dgm:pt modelId="{E4B42694-7E2B-4FAE-A1FF-CDE424C641B3}" type="parTrans" cxnId="{82EE2440-1C23-4C56-BB0F-C1ACB80D088A}">
      <dgm:prSet/>
      <dgm:spPr/>
      <dgm:t>
        <a:bodyPr/>
        <a:lstStyle/>
        <a:p>
          <a:pPr algn="just"/>
          <a:endParaRPr lang="en-US" sz="2400">
            <a:latin typeface="Arial" pitchFamily="34" charset="0"/>
            <a:cs typeface="Arial" pitchFamily="34" charset="0"/>
          </a:endParaRPr>
        </a:p>
      </dgm:t>
    </dgm:pt>
    <dgm:pt modelId="{4290AFE3-AE46-41B6-A216-E2C998CECC0B}" type="sibTrans" cxnId="{82EE2440-1C23-4C56-BB0F-C1ACB80D088A}">
      <dgm:prSet/>
      <dgm:spPr/>
      <dgm:t>
        <a:bodyPr/>
        <a:lstStyle/>
        <a:p>
          <a:pPr algn="just"/>
          <a:endParaRPr lang="en-US" sz="2400">
            <a:latin typeface="Arial" pitchFamily="34" charset="0"/>
            <a:cs typeface="Arial" pitchFamily="34" charset="0"/>
          </a:endParaRPr>
        </a:p>
      </dgm:t>
    </dgm:pt>
    <dgm:pt modelId="{3DE79BF8-4715-458D-9C27-F2F0C19EAD2E}" type="pres">
      <dgm:prSet presAssocID="{0F500F10-B711-4B8E-9B9B-1F4BB555740F}" presName="linearFlow" presStyleCnt="0">
        <dgm:presLayoutVars>
          <dgm:dir/>
          <dgm:animLvl val="lvl"/>
          <dgm:resizeHandles val="exact"/>
        </dgm:presLayoutVars>
      </dgm:prSet>
      <dgm:spPr/>
      <dgm:t>
        <a:bodyPr/>
        <a:lstStyle/>
        <a:p>
          <a:endParaRPr lang="en-US"/>
        </a:p>
      </dgm:t>
    </dgm:pt>
    <dgm:pt modelId="{69438048-5ADA-4F0F-B3EF-172872BE75BE}" type="pres">
      <dgm:prSet presAssocID="{6A11057F-D27D-4D76-A439-66281C79D671}" presName="composite" presStyleCnt="0"/>
      <dgm:spPr/>
    </dgm:pt>
    <dgm:pt modelId="{A16738D7-7114-4262-8686-A2D5CC19985B}" type="pres">
      <dgm:prSet presAssocID="{6A11057F-D27D-4D76-A439-66281C79D671}" presName="parentText" presStyleLbl="alignNode1" presStyleIdx="0" presStyleCnt="3">
        <dgm:presLayoutVars>
          <dgm:chMax val="1"/>
          <dgm:bulletEnabled val="1"/>
        </dgm:presLayoutVars>
      </dgm:prSet>
      <dgm:spPr/>
      <dgm:t>
        <a:bodyPr/>
        <a:lstStyle/>
        <a:p>
          <a:endParaRPr lang="en-US"/>
        </a:p>
      </dgm:t>
    </dgm:pt>
    <dgm:pt modelId="{0F35A5F1-CA94-4D4F-B410-2C342A158906}" type="pres">
      <dgm:prSet presAssocID="{6A11057F-D27D-4D76-A439-66281C79D671}" presName="descendantText" presStyleLbl="alignAcc1" presStyleIdx="0" presStyleCnt="3" custLinFactNeighborX="90" custLinFactNeighborY="-7260">
        <dgm:presLayoutVars>
          <dgm:bulletEnabled val="1"/>
        </dgm:presLayoutVars>
      </dgm:prSet>
      <dgm:spPr/>
      <dgm:t>
        <a:bodyPr/>
        <a:lstStyle/>
        <a:p>
          <a:endParaRPr lang="en-US"/>
        </a:p>
      </dgm:t>
    </dgm:pt>
    <dgm:pt modelId="{1FDFF7FC-3794-45C5-AE0E-CDB2971D94F7}" type="pres">
      <dgm:prSet presAssocID="{9F98EFD1-020C-4061-A7AE-E55333580F58}" presName="sp" presStyleCnt="0"/>
      <dgm:spPr/>
    </dgm:pt>
    <dgm:pt modelId="{1278F7CE-1649-4679-AB77-BDE540DE0CA5}" type="pres">
      <dgm:prSet presAssocID="{EC88EC69-2E43-4B57-AA11-571BC83E279C}" presName="composite" presStyleCnt="0"/>
      <dgm:spPr/>
    </dgm:pt>
    <dgm:pt modelId="{C876CFE2-5EA3-47F3-BEB2-13E3B0C207ED}" type="pres">
      <dgm:prSet presAssocID="{EC88EC69-2E43-4B57-AA11-571BC83E279C}" presName="parentText" presStyleLbl="alignNode1" presStyleIdx="1" presStyleCnt="3" custLinFactNeighborX="0" custLinFactNeighborY="-568">
        <dgm:presLayoutVars>
          <dgm:chMax val="1"/>
          <dgm:bulletEnabled val="1"/>
        </dgm:presLayoutVars>
      </dgm:prSet>
      <dgm:spPr/>
      <dgm:t>
        <a:bodyPr/>
        <a:lstStyle/>
        <a:p>
          <a:endParaRPr lang="en-US"/>
        </a:p>
      </dgm:t>
    </dgm:pt>
    <dgm:pt modelId="{4E49B891-F5B3-49FE-83ED-58933708A1FE}" type="pres">
      <dgm:prSet presAssocID="{EC88EC69-2E43-4B57-AA11-571BC83E279C}" presName="descendantText" presStyleLbl="alignAcc1" presStyleIdx="1" presStyleCnt="3">
        <dgm:presLayoutVars>
          <dgm:bulletEnabled val="1"/>
        </dgm:presLayoutVars>
      </dgm:prSet>
      <dgm:spPr/>
      <dgm:t>
        <a:bodyPr/>
        <a:lstStyle/>
        <a:p>
          <a:endParaRPr lang="en-US"/>
        </a:p>
      </dgm:t>
    </dgm:pt>
    <dgm:pt modelId="{C59B8BB7-58A0-44D5-B2BD-9E31A179E85A}" type="pres">
      <dgm:prSet presAssocID="{42D4C07B-3B1D-4601-B1CE-6660FB964EF0}" presName="sp" presStyleCnt="0"/>
      <dgm:spPr/>
    </dgm:pt>
    <dgm:pt modelId="{9F712936-0D60-443F-9EC7-A84BFC517141}" type="pres">
      <dgm:prSet presAssocID="{409CFECA-EF00-4EA9-824E-F7808E603F31}" presName="composite" presStyleCnt="0"/>
      <dgm:spPr/>
    </dgm:pt>
    <dgm:pt modelId="{01A50410-141F-4C59-89B2-7818E7A2ACCE}" type="pres">
      <dgm:prSet presAssocID="{409CFECA-EF00-4EA9-824E-F7808E603F31}" presName="parentText" presStyleLbl="alignNode1" presStyleIdx="2" presStyleCnt="3">
        <dgm:presLayoutVars>
          <dgm:chMax val="1"/>
          <dgm:bulletEnabled val="1"/>
        </dgm:presLayoutVars>
      </dgm:prSet>
      <dgm:spPr/>
      <dgm:t>
        <a:bodyPr/>
        <a:lstStyle/>
        <a:p>
          <a:endParaRPr lang="en-US"/>
        </a:p>
      </dgm:t>
    </dgm:pt>
    <dgm:pt modelId="{8D1304EB-1DA4-45AC-B6CE-99FF04FBA6FF}" type="pres">
      <dgm:prSet presAssocID="{409CFECA-EF00-4EA9-824E-F7808E603F31}" presName="descendantText" presStyleLbl="alignAcc1" presStyleIdx="2" presStyleCnt="3">
        <dgm:presLayoutVars>
          <dgm:bulletEnabled val="1"/>
        </dgm:presLayoutVars>
      </dgm:prSet>
      <dgm:spPr/>
      <dgm:t>
        <a:bodyPr/>
        <a:lstStyle/>
        <a:p>
          <a:endParaRPr lang="en-US"/>
        </a:p>
      </dgm:t>
    </dgm:pt>
  </dgm:ptLst>
  <dgm:cxnLst>
    <dgm:cxn modelId="{DD00FBB7-6944-4F16-BB29-5569E81F6973}" type="presOf" srcId="{EC88EC69-2E43-4B57-AA11-571BC83E279C}" destId="{C876CFE2-5EA3-47F3-BEB2-13E3B0C207ED}" srcOrd="0" destOrd="0" presId="urn:microsoft.com/office/officeart/2005/8/layout/chevron2"/>
    <dgm:cxn modelId="{82EE2440-1C23-4C56-BB0F-C1ACB80D088A}" srcId="{409CFECA-EF00-4EA9-824E-F7808E603F31}" destId="{61D202A9-5A01-4D3C-A780-3878C2BAE6C6}" srcOrd="0" destOrd="0" parTransId="{E4B42694-7E2B-4FAE-A1FF-CDE424C641B3}" sibTransId="{4290AFE3-AE46-41B6-A216-E2C998CECC0B}"/>
    <dgm:cxn modelId="{A10C1FF2-78F3-4959-8466-354225E0B47A}" srcId="{6A11057F-D27D-4D76-A439-66281C79D671}" destId="{B57E2E16-983A-4D1C-A5CB-8D29491A4AFF}" srcOrd="0" destOrd="0" parTransId="{9CE18B22-956D-47F6-9AA7-8EE8D5B860C3}" sibTransId="{C26E1F56-7D1E-4C38-BA49-508BC34C8C53}"/>
    <dgm:cxn modelId="{B32EE9E1-4672-40F7-A9AE-FAF0A849D5F5}" type="presOf" srcId="{E6BECCAB-CC1B-4733-B155-F4F59C84AD33}" destId="{4E49B891-F5B3-49FE-83ED-58933708A1FE}" srcOrd="0" destOrd="0" presId="urn:microsoft.com/office/officeart/2005/8/layout/chevron2"/>
    <dgm:cxn modelId="{DE5DB2BD-89C8-4E43-B14E-CD8AE12A3B26}" type="presOf" srcId="{B57E2E16-983A-4D1C-A5CB-8D29491A4AFF}" destId="{0F35A5F1-CA94-4D4F-B410-2C342A158906}" srcOrd="0" destOrd="0" presId="urn:microsoft.com/office/officeart/2005/8/layout/chevron2"/>
    <dgm:cxn modelId="{6FE16BD5-E300-4B80-A0E4-6994F67E0D2F}" type="presOf" srcId="{6A11057F-D27D-4D76-A439-66281C79D671}" destId="{A16738D7-7114-4262-8686-A2D5CC19985B}" srcOrd="0" destOrd="0" presId="urn:microsoft.com/office/officeart/2005/8/layout/chevron2"/>
    <dgm:cxn modelId="{AC67F497-98D8-4724-9AE6-F5B7C8365459}" type="presOf" srcId="{409CFECA-EF00-4EA9-824E-F7808E603F31}" destId="{01A50410-141F-4C59-89B2-7818E7A2ACCE}" srcOrd="0" destOrd="0" presId="urn:microsoft.com/office/officeart/2005/8/layout/chevron2"/>
    <dgm:cxn modelId="{EF183AD1-E34D-4B09-AE2F-9B0F99196D94}" srcId="{0F500F10-B711-4B8E-9B9B-1F4BB555740F}" destId="{409CFECA-EF00-4EA9-824E-F7808E603F31}" srcOrd="2" destOrd="0" parTransId="{53891991-AA03-4EC2-A7BA-9D6EC0638525}" sibTransId="{2CA77C82-4CFD-412E-99DB-6397E814C023}"/>
    <dgm:cxn modelId="{F5259255-02AD-4991-AD15-D03E45299F0C}" type="presOf" srcId="{0F500F10-B711-4B8E-9B9B-1F4BB555740F}" destId="{3DE79BF8-4715-458D-9C27-F2F0C19EAD2E}" srcOrd="0" destOrd="0" presId="urn:microsoft.com/office/officeart/2005/8/layout/chevron2"/>
    <dgm:cxn modelId="{65E261BE-2DFC-496E-B3D5-1B08BC9666CC}" type="presOf" srcId="{61D202A9-5A01-4D3C-A780-3878C2BAE6C6}" destId="{8D1304EB-1DA4-45AC-B6CE-99FF04FBA6FF}" srcOrd="0" destOrd="0" presId="urn:microsoft.com/office/officeart/2005/8/layout/chevron2"/>
    <dgm:cxn modelId="{955B8D01-C9F4-4791-9E6B-3B5D0F3C97C7}" srcId="{0F500F10-B711-4B8E-9B9B-1F4BB555740F}" destId="{6A11057F-D27D-4D76-A439-66281C79D671}" srcOrd="0" destOrd="0" parTransId="{668CDA54-3B4F-4878-86AB-6B72D04D98D0}" sibTransId="{9F98EFD1-020C-4061-A7AE-E55333580F58}"/>
    <dgm:cxn modelId="{A969DD99-3D7E-4324-90CF-188BC7C49039}" srcId="{EC88EC69-2E43-4B57-AA11-571BC83E279C}" destId="{E6BECCAB-CC1B-4733-B155-F4F59C84AD33}" srcOrd="0" destOrd="0" parTransId="{DEA32D76-6911-41C6-9402-89C5888BCCE3}" sibTransId="{19AB1971-6635-42C8-A662-2F006571EF55}"/>
    <dgm:cxn modelId="{45F6C614-0776-4766-8C62-E3F27890EC71}" srcId="{0F500F10-B711-4B8E-9B9B-1F4BB555740F}" destId="{EC88EC69-2E43-4B57-AA11-571BC83E279C}" srcOrd="1" destOrd="0" parTransId="{9FDC95D4-972B-4B46-ADB9-F716B90A7B5F}" sibTransId="{42D4C07B-3B1D-4601-B1CE-6660FB964EF0}"/>
    <dgm:cxn modelId="{CB3015F6-657A-44CE-A576-7D85931B3DE5}" type="presParOf" srcId="{3DE79BF8-4715-458D-9C27-F2F0C19EAD2E}" destId="{69438048-5ADA-4F0F-B3EF-172872BE75BE}" srcOrd="0" destOrd="0" presId="urn:microsoft.com/office/officeart/2005/8/layout/chevron2"/>
    <dgm:cxn modelId="{117FDFE2-B837-497A-A381-06D332A596C4}" type="presParOf" srcId="{69438048-5ADA-4F0F-B3EF-172872BE75BE}" destId="{A16738D7-7114-4262-8686-A2D5CC19985B}" srcOrd="0" destOrd="0" presId="urn:microsoft.com/office/officeart/2005/8/layout/chevron2"/>
    <dgm:cxn modelId="{6D967311-143A-4016-AA5B-E8975B59678E}" type="presParOf" srcId="{69438048-5ADA-4F0F-B3EF-172872BE75BE}" destId="{0F35A5F1-CA94-4D4F-B410-2C342A158906}" srcOrd="1" destOrd="0" presId="urn:microsoft.com/office/officeart/2005/8/layout/chevron2"/>
    <dgm:cxn modelId="{D30C18B2-82AA-49B3-A11E-4DA23003B574}" type="presParOf" srcId="{3DE79BF8-4715-458D-9C27-F2F0C19EAD2E}" destId="{1FDFF7FC-3794-45C5-AE0E-CDB2971D94F7}" srcOrd="1" destOrd="0" presId="urn:microsoft.com/office/officeart/2005/8/layout/chevron2"/>
    <dgm:cxn modelId="{86BF0A10-0323-440C-AFA1-7F6C136ADFAC}" type="presParOf" srcId="{3DE79BF8-4715-458D-9C27-F2F0C19EAD2E}" destId="{1278F7CE-1649-4679-AB77-BDE540DE0CA5}" srcOrd="2" destOrd="0" presId="urn:microsoft.com/office/officeart/2005/8/layout/chevron2"/>
    <dgm:cxn modelId="{9C488E90-5047-486B-B5BA-2C3FFFE111D6}" type="presParOf" srcId="{1278F7CE-1649-4679-AB77-BDE540DE0CA5}" destId="{C876CFE2-5EA3-47F3-BEB2-13E3B0C207ED}" srcOrd="0" destOrd="0" presId="urn:microsoft.com/office/officeart/2005/8/layout/chevron2"/>
    <dgm:cxn modelId="{E83DE2EB-F78B-46A9-A3D6-B3F6540FDB05}" type="presParOf" srcId="{1278F7CE-1649-4679-AB77-BDE540DE0CA5}" destId="{4E49B891-F5B3-49FE-83ED-58933708A1FE}" srcOrd="1" destOrd="0" presId="urn:microsoft.com/office/officeart/2005/8/layout/chevron2"/>
    <dgm:cxn modelId="{40763048-0815-4095-97CC-E932E2A51610}" type="presParOf" srcId="{3DE79BF8-4715-458D-9C27-F2F0C19EAD2E}" destId="{C59B8BB7-58A0-44D5-B2BD-9E31A179E85A}" srcOrd="3" destOrd="0" presId="urn:microsoft.com/office/officeart/2005/8/layout/chevron2"/>
    <dgm:cxn modelId="{FC57E7AB-3596-4060-B329-2D346970CB22}" type="presParOf" srcId="{3DE79BF8-4715-458D-9C27-F2F0C19EAD2E}" destId="{9F712936-0D60-443F-9EC7-A84BFC517141}" srcOrd="4" destOrd="0" presId="urn:microsoft.com/office/officeart/2005/8/layout/chevron2"/>
    <dgm:cxn modelId="{7B777BD9-C7A4-4B9B-AE66-020A56747639}" type="presParOf" srcId="{9F712936-0D60-443F-9EC7-A84BFC517141}" destId="{01A50410-141F-4C59-89B2-7818E7A2ACCE}" srcOrd="0" destOrd="0" presId="urn:microsoft.com/office/officeart/2005/8/layout/chevron2"/>
    <dgm:cxn modelId="{166826A6-899D-436C-B4C0-34F2CC09EE3A}" type="presParOf" srcId="{9F712936-0D60-443F-9EC7-A84BFC517141}" destId="{8D1304EB-1DA4-45AC-B6CE-99FF04FBA6F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87E06-E86C-4744-970D-EE37C80D39E7}" type="doc">
      <dgm:prSet loTypeId="urn:microsoft.com/office/officeart/2005/8/layout/hProcess9" loCatId="process" qsTypeId="urn:microsoft.com/office/officeart/2005/8/quickstyle/simple1" qsCatId="simple" csTypeId="urn:microsoft.com/office/officeart/2005/8/colors/colorful3" csCatId="colorful" phldr="1"/>
      <dgm:spPr/>
    </dgm:pt>
    <dgm:pt modelId="{6747D863-6317-46FE-8BE7-CB210DF54B7A}">
      <dgm:prSet phldrT="[Text]" custT="1"/>
      <dgm:spPr/>
      <dgm:t>
        <a:bodyPr/>
        <a:lstStyle/>
        <a:p>
          <a:r>
            <a:rPr lang="en-US" sz="2400" dirty="0">
              <a:solidFill>
                <a:schemeClr val="tx1"/>
              </a:solidFill>
              <a:latin typeface="Arial" pitchFamily="34" charset="0"/>
              <a:cs typeface="Arial" pitchFamily="34" charset="0"/>
            </a:rPr>
            <a:t>MỨC ĐẠT </a:t>
          </a:r>
        </a:p>
        <a:p>
          <a:r>
            <a:rPr lang="nb-NO" sz="2400" dirty="0">
              <a:solidFill>
                <a:schemeClr val="tx1"/>
              </a:solidFill>
              <a:latin typeface="Arial" pitchFamily="34" charset="0"/>
              <a:cs typeface="Arial" pitchFamily="34" charset="0"/>
            </a:rPr>
            <a:t>Làm đúng quy định</a:t>
          </a:r>
          <a:endParaRPr lang="en-US" sz="2400" dirty="0">
            <a:solidFill>
              <a:schemeClr val="tx1"/>
            </a:solidFill>
            <a:latin typeface="Arial" pitchFamily="34" charset="0"/>
            <a:cs typeface="Arial" pitchFamily="34" charset="0"/>
          </a:endParaRPr>
        </a:p>
      </dgm:t>
    </dgm:pt>
    <dgm:pt modelId="{F8AAC3CA-6E10-4DDB-9C51-8135BDA0F23A}" type="parTrans" cxnId="{01E7F06D-A7E9-400C-B183-F94236A9B267}">
      <dgm:prSet/>
      <dgm:spPr/>
      <dgm:t>
        <a:bodyPr/>
        <a:lstStyle/>
        <a:p>
          <a:endParaRPr lang="en-US" sz="2400">
            <a:solidFill>
              <a:schemeClr val="tx1"/>
            </a:solidFill>
            <a:latin typeface="Arial" pitchFamily="34" charset="0"/>
            <a:cs typeface="Arial" pitchFamily="34" charset="0"/>
          </a:endParaRPr>
        </a:p>
      </dgm:t>
    </dgm:pt>
    <dgm:pt modelId="{CDF95A9E-FF38-4122-933C-B3B229E57CB2}" type="sibTrans" cxnId="{01E7F06D-A7E9-400C-B183-F94236A9B267}">
      <dgm:prSet/>
      <dgm:spPr/>
      <dgm:t>
        <a:bodyPr/>
        <a:lstStyle/>
        <a:p>
          <a:endParaRPr lang="en-US" sz="2400">
            <a:solidFill>
              <a:schemeClr val="tx1"/>
            </a:solidFill>
            <a:latin typeface="Arial" pitchFamily="34" charset="0"/>
            <a:cs typeface="Arial" pitchFamily="34" charset="0"/>
          </a:endParaRPr>
        </a:p>
      </dgm:t>
    </dgm:pt>
    <dgm:pt modelId="{8B0EC618-DAC5-4348-B237-548B1145CAB8}">
      <dgm:prSet phldrT="[Text]" custT="1"/>
      <dgm:spPr/>
      <dgm:t>
        <a:bodyPr/>
        <a:lstStyle/>
        <a:p>
          <a:r>
            <a:rPr lang="en-US" sz="2400" dirty="0">
              <a:solidFill>
                <a:schemeClr val="tx1"/>
              </a:solidFill>
              <a:latin typeface="Arial" pitchFamily="34" charset="0"/>
              <a:cs typeface="Arial" pitchFamily="34" charset="0"/>
            </a:rPr>
            <a:t>MỨC KHÁ</a:t>
          </a:r>
        </a:p>
        <a:p>
          <a:r>
            <a:rPr lang="nb-NO" sz="2400" dirty="0">
              <a:solidFill>
                <a:schemeClr val="tx1"/>
              </a:solidFill>
              <a:latin typeface="Arial" pitchFamily="34" charset="0"/>
              <a:cs typeface="Arial" pitchFamily="34" charset="0"/>
            </a:rPr>
            <a:t>Đổi mới, sáng tạo, điều chỉnh thường xuyên</a:t>
          </a:r>
          <a:endParaRPr lang="en-US" sz="2400" dirty="0">
            <a:solidFill>
              <a:schemeClr val="tx1"/>
            </a:solidFill>
            <a:latin typeface="Arial" pitchFamily="34" charset="0"/>
            <a:cs typeface="Arial" pitchFamily="34" charset="0"/>
          </a:endParaRPr>
        </a:p>
      </dgm:t>
    </dgm:pt>
    <dgm:pt modelId="{8B57F222-CEB1-4AAB-AB12-D8BD28531F4C}" type="parTrans" cxnId="{1BD3A1DD-584D-4B05-A979-3BB144AD232A}">
      <dgm:prSet/>
      <dgm:spPr/>
      <dgm:t>
        <a:bodyPr/>
        <a:lstStyle/>
        <a:p>
          <a:endParaRPr lang="en-US" sz="2400">
            <a:solidFill>
              <a:schemeClr val="tx1"/>
            </a:solidFill>
            <a:latin typeface="Arial" pitchFamily="34" charset="0"/>
            <a:cs typeface="Arial" pitchFamily="34" charset="0"/>
          </a:endParaRPr>
        </a:p>
      </dgm:t>
    </dgm:pt>
    <dgm:pt modelId="{7202C8F4-FD9F-4876-9572-B5B61B8FA331}" type="sibTrans" cxnId="{1BD3A1DD-584D-4B05-A979-3BB144AD232A}">
      <dgm:prSet/>
      <dgm:spPr/>
      <dgm:t>
        <a:bodyPr/>
        <a:lstStyle/>
        <a:p>
          <a:endParaRPr lang="en-US" sz="2400">
            <a:solidFill>
              <a:schemeClr val="tx1"/>
            </a:solidFill>
            <a:latin typeface="Arial" pitchFamily="34" charset="0"/>
            <a:cs typeface="Arial" pitchFamily="34" charset="0"/>
          </a:endParaRPr>
        </a:p>
      </dgm:t>
    </dgm:pt>
    <dgm:pt modelId="{F97F9165-05CA-4621-8AD6-22695A115968}">
      <dgm:prSet phldrT="[Text]" custT="1"/>
      <dgm:spPr/>
      <dgm:t>
        <a:bodyPr/>
        <a:lstStyle/>
        <a:p>
          <a:r>
            <a:rPr lang="en-US" sz="2400" dirty="0">
              <a:solidFill>
                <a:schemeClr val="tx1"/>
              </a:solidFill>
              <a:latin typeface="Arial" pitchFamily="34" charset="0"/>
              <a:cs typeface="Arial" pitchFamily="34" charset="0"/>
            </a:rPr>
            <a:t>MỨC TỐT</a:t>
          </a:r>
        </a:p>
        <a:p>
          <a:r>
            <a:rPr lang="en-US" sz="2400" dirty="0" err="1">
              <a:solidFill>
                <a:schemeClr val="tx1"/>
              </a:solidFill>
              <a:latin typeface="Arial" pitchFamily="34" charset="0"/>
              <a:cs typeface="Arial" pitchFamily="34" charset="0"/>
            </a:rPr>
            <a:t>Hỗ</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trợ</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đồng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nghiệp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là</a:t>
          </a:r>
          <a:r>
            <a:rPr lang="en-US" sz="2400" dirty="0">
              <a:solidFill>
                <a:schemeClr val="tx1"/>
              </a:solidFill>
              <a:latin typeface="Arial" pitchFamily="34" charset="0"/>
              <a:cs typeface="Arial" pitchFamily="34" charset="0"/>
            </a:rPr>
            <a:t> CBQLGD</a:t>
          </a:r>
        </a:p>
      </dgm:t>
    </dgm:pt>
    <dgm:pt modelId="{59604010-56C3-43C2-9E07-D30EAAF4CD63}" type="parTrans" cxnId="{FEEC6A00-AC05-4117-9CE7-A18938DD710E}">
      <dgm:prSet/>
      <dgm:spPr/>
      <dgm:t>
        <a:bodyPr/>
        <a:lstStyle/>
        <a:p>
          <a:endParaRPr lang="en-US" sz="2400">
            <a:solidFill>
              <a:schemeClr val="tx1"/>
            </a:solidFill>
            <a:latin typeface="Arial" pitchFamily="34" charset="0"/>
            <a:cs typeface="Arial" pitchFamily="34" charset="0"/>
          </a:endParaRPr>
        </a:p>
      </dgm:t>
    </dgm:pt>
    <dgm:pt modelId="{FB9B2532-0009-4102-9F22-ACAF42214D7D}" type="sibTrans" cxnId="{FEEC6A00-AC05-4117-9CE7-A18938DD710E}">
      <dgm:prSet/>
      <dgm:spPr/>
      <dgm:t>
        <a:bodyPr/>
        <a:lstStyle/>
        <a:p>
          <a:endParaRPr lang="en-US" sz="2400">
            <a:solidFill>
              <a:schemeClr val="tx1"/>
            </a:solidFill>
            <a:latin typeface="Arial" pitchFamily="34" charset="0"/>
            <a:cs typeface="Arial" pitchFamily="34" charset="0"/>
          </a:endParaRPr>
        </a:p>
      </dgm:t>
    </dgm:pt>
    <dgm:pt modelId="{538B8B08-57BC-4824-93EF-6F24DA16217A}" type="pres">
      <dgm:prSet presAssocID="{32687E06-E86C-4744-970D-EE37C80D39E7}" presName="CompostProcess" presStyleCnt="0">
        <dgm:presLayoutVars>
          <dgm:dir/>
          <dgm:resizeHandles val="exact"/>
        </dgm:presLayoutVars>
      </dgm:prSet>
      <dgm:spPr/>
    </dgm:pt>
    <dgm:pt modelId="{3552A19B-2F18-406C-B836-EEC010281EF6}" type="pres">
      <dgm:prSet presAssocID="{32687E06-E86C-4744-970D-EE37C80D39E7}" presName="arrow" presStyleLbl="bgShp" presStyleIdx="0" presStyleCnt="1" custLinFactNeighborX="980" custLinFactNeighborY="-524">
        <dgm:style>
          <a:lnRef idx="1">
            <a:schemeClr val="accent2"/>
          </a:lnRef>
          <a:fillRef idx="2">
            <a:schemeClr val="accent2"/>
          </a:fillRef>
          <a:effectRef idx="1">
            <a:schemeClr val="accent2"/>
          </a:effectRef>
          <a:fontRef idx="minor">
            <a:schemeClr val="dk1"/>
          </a:fontRef>
        </dgm:style>
      </dgm:prSet>
      <dgm:spPr/>
    </dgm:pt>
    <dgm:pt modelId="{C83D6E28-2A84-46FF-AA9F-A4480D0EE105}" type="pres">
      <dgm:prSet presAssocID="{32687E06-E86C-4744-970D-EE37C80D39E7}" presName="linearProcess" presStyleCnt="0"/>
      <dgm:spPr/>
    </dgm:pt>
    <dgm:pt modelId="{D1B9C7C6-110F-4B63-8879-DCA4945F5A2D}" type="pres">
      <dgm:prSet presAssocID="{6747D863-6317-46FE-8BE7-CB210DF54B7A}" presName="textNode" presStyleLbl="node1" presStyleIdx="0" presStyleCnt="3">
        <dgm:presLayoutVars>
          <dgm:bulletEnabled val="1"/>
        </dgm:presLayoutVars>
      </dgm:prSet>
      <dgm:spPr/>
      <dgm:t>
        <a:bodyPr/>
        <a:lstStyle/>
        <a:p>
          <a:endParaRPr lang="en-US"/>
        </a:p>
      </dgm:t>
    </dgm:pt>
    <dgm:pt modelId="{01F1904E-331C-4180-977B-4CD9B3E8549E}" type="pres">
      <dgm:prSet presAssocID="{CDF95A9E-FF38-4122-933C-B3B229E57CB2}" presName="sibTrans" presStyleCnt="0"/>
      <dgm:spPr/>
    </dgm:pt>
    <dgm:pt modelId="{F7C69D7B-7C4E-4B96-8910-EE615B5FC344}" type="pres">
      <dgm:prSet presAssocID="{8B0EC618-DAC5-4348-B237-548B1145CAB8}" presName="textNode" presStyleLbl="node1" presStyleIdx="1" presStyleCnt="3">
        <dgm:presLayoutVars>
          <dgm:bulletEnabled val="1"/>
        </dgm:presLayoutVars>
      </dgm:prSet>
      <dgm:spPr/>
      <dgm:t>
        <a:bodyPr/>
        <a:lstStyle/>
        <a:p>
          <a:endParaRPr lang="en-US"/>
        </a:p>
      </dgm:t>
    </dgm:pt>
    <dgm:pt modelId="{7B5CFD11-0BEE-4649-80DF-621BC2373A44}" type="pres">
      <dgm:prSet presAssocID="{7202C8F4-FD9F-4876-9572-B5B61B8FA331}" presName="sibTrans" presStyleCnt="0"/>
      <dgm:spPr/>
    </dgm:pt>
    <dgm:pt modelId="{DA77809B-6729-456F-8231-F0AB83B553CF}" type="pres">
      <dgm:prSet presAssocID="{F97F9165-05CA-4621-8AD6-22695A115968}" presName="textNode" presStyleLbl="node1" presStyleIdx="2" presStyleCnt="3" custLinFactNeighborX="-54029" custLinFactNeighborY="-1702">
        <dgm:presLayoutVars>
          <dgm:bulletEnabled val="1"/>
        </dgm:presLayoutVars>
      </dgm:prSet>
      <dgm:spPr/>
      <dgm:t>
        <a:bodyPr/>
        <a:lstStyle/>
        <a:p>
          <a:endParaRPr lang="en-US"/>
        </a:p>
      </dgm:t>
    </dgm:pt>
  </dgm:ptLst>
  <dgm:cxnLst>
    <dgm:cxn modelId="{710BC01A-1542-4885-B318-80B917C0C132}" type="presOf" srcId="{8B0EC618-DAC5-4348-B237-548B1145CAB8}" destId="{F7C69D7B-7C4E-4B96-8910-EE615B5FC344}" srcOrd="0" destOrd="0" presId="urn:microsoft.com/office/officeart/2005/8/layout/hProcess9"/>
    <dgm:cxn modelId="{4F990B8D-72EC-48E4-BE5C-5EFB761E3D56}" type="presOf" srcId="{F97F9165-05CA-4621-8AD6-22695A115968}" destId="{DA77809B-6729-456F-8231-F0AB83B553CF}" srcOrd="0" destOrd="0" presId="urn:microsoft.com/office/officeart/2005/8/layout/hProcess9"/>
    <dgm:cxn modelId="{FEEC6A00-AC05-4117-9CE7-A18938DD710E}" srcId="{32687E06-E86C-4744-970D-EE37C80D39E7}" destId="{F97F9165-05CA-4621-8AD6-22695A115968}" srcOrd="2" destOrd="0" parTransId="{59604010-56C3-43C2-9E07-D30EAAF4CD63}" sibTransId="{FB9B2532-0009-4102-9F22-ACAF42214D7D}"/>
    <dgm:cxn modelId="{CEA18030-64BB-417A-BA9A-EA297976DAE9}" type="presOf" srcId="{6747D863-6317-46FE-8BE7-CB210DF54B7A}" destId="{D1B9C7C6-110F-4B63-8879-DCA4945F5A2D}" srcOrd="0" destOrd="0" presId="urn:microsoft.com/office/officeart/2005/8/layout/hProcess9"/>
    <dgm:cxn modelId="{01E7F06D-A7E9-400C-B183-F94236A9B267}" srcId="{32687E06-E86C-4744-970D-EE37C80D39E7}" destId="{6747D863-6317-46FE-8BE7-CB210DF54B7A}" srcOrd="0" destOrd="0" parTransId="{F8AAC3CA-6E10-4DDB-9C51-8135BDA0F23A}" sibTransId="{CDF95A9E-FF38-4122-933C-B3B229E57CB2}"/>
    <dgm:cxn modelId="{5F1DE2ED-3E4C-4D80-94E9-045531414C71}" type="presOf" srcId="{32687E06-E86C-4744-970D-EE37C80D39E7}" destId="{538B8B08-57BC-4824-93EF-6F24DA16217A}" srcOrd="0" destOrd="0" presId="urn:microsoft.com/office/officeart/2005/8/layout/hProcess9"/>
    <dgm:cxn modelId="{1BD3A1DD-584D-4B05-A979-3BB144AD232A}" srcId="{32687E06-E86C-4744-970D-EE37C80D39E7}" destId="{8B0EC618-DAC5-4348-B237-548B1145CAB8}" srcOrd="1" destOrd="0" parTransId="{8B57F222-CEB1-4AAB-AB12-D8BD28531F4C}" sibTransId="{7202C8F4-FD9F-4876-9572-B5B61B8FA331}"/>
    <dgm:cxn modelId="{15940E47-679D-48FA-9C04-B08F8D642991}" type="presParOf" srcId="{538B8B08-57BC-4824-93EF-6F24DA16217A}" destId="{3552A19B-2F18-406C-B836-EEC010281EF6}" srcOrd="0" destOrd="0" presId="urn:microsoft.com/office/officeart/2005/8/layout/hProcess9"/>
    <dgm:cxn modelId="{2936C0C6-EA10-4FDF-B8FC-12872844319A}" type="presParOf" srcId="{538B8B08-57BC-4824-93EF-6F24DA16217A}" destId="{C83D6E28-2A84-46FF-AA9F-A4480D0EE105}" srcOrd="1" destOrd="0" presId="urn:microsoft.com/office/officeart/2005/8/layout/hProcess9"/>
    <dgm:cxn modelId="{03B35AAE-CA94-4AA3-8ED2-69541EC6C239}" type="presParOf" srcId="{C83D6E28-2A84-46FF-AA9F-A4480D0EE105}" destId="{D1B9C7C6-110F-4B63-8879-DCA4945F5A2D}" srcOrd="0" destOrd="0" presId="urn:microsoft.com/office/officeart/2005/8/layout/hProcess9"/>
    <dgm:cxn modelId="{9879578D-F416-4BBD-9744-99BE2B3E0113}" type="presParOf" srcId="{C83D6E28-2A84-46FF-AA9F-A4480D0EE105}" destId="{01F1904E-331C-4180-977B-4CD9B3E8549E}" srcOrd="1" destOrd="0" presId="urn:microsoft.com/office/officeart/2005/8/layout/hProcess9"/>
    <dgm:cxn modelId="{9DFB2E1C-A296-4EF5-A1D5-7E436E6ADC05}" type="presParOf" srcId="{C83D6E28-2A84-46FF-AA9F-A4480D0EE105}" destId="{F7C69D7B-7C4E-4B96-8910-EE615B5FC344}" srcOrd="2" destOrd="0" presId="urn:microsoft.com/office/officeart/2005/8/layout/hProcess9"/>
    <dgm:cxn modelId="{B0102D2D-FB4A-4330-9E23-A781FF23B775}" type="presParOf" srcId="{C83D6E28-2A84-46FF-AA9F-A4480D0EE105}" destId="{7B5CFD11-0BEE-4649-80DF-621BC2373A44}" srcOrd="3" destOrd="0" presId="urn:microsoft.com/office/officeart/2005/8/layout/hProcess9"/>
    <dgm:cxn modelId="{A8588ACD-5DCB-466F-8831-166E2425C40E}" type="presParOf" srcId="{C83D6E28-2A84-46FF-AA9F-A4480D0EE105}" destId="{DA77809B-6729-456F-8231-F0AB83B553CF}"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AC84E-9031-442C-8637-86EC923DE515}" type="doc">
      <dgm:prSet loTypeId="urn:microsoft.com/office/officeart/2005/8/layout/radial2" loCatId="relationship" qsTypeId="urn:microsoft.com/office/officeart/2005/8/quickstyle/simple1" qsCatId="simple" csTypeId="urn:microsoft.com/office/officeart/2005/8/colors/accent2_5" csCatId="accent2" phldr="1"/>
      <dgm:spPr/>
      <dgm:t>
        <a:bodyPr/>
        <a:lstStyle/>
        <a:p>
          <a:endParaRPr lang="en-US"/>
        </a:p>
      </dgm:t>
    </dgm:pt>
    <dgm:pt modelId="{EBF2F862-0CFA-40A6-B406-9B3C54E97F36}">
      <dgm:prSet custT="1"/>
      <dgm:spPr/>
      <dgm:t>
        <a:bodyPr/>
        <a:lstStyle/>
        <a:p>
          <a:r>
            <a:rPr lang="en-US" sz="2400" i="1" dirty="0" err="1" smtClean="0">
              <a:solidFill>
                <a:schemeClr val="tx1"/>
              </a:solidFill>
              <a:latin typeface="Arial" pitchFamily="34" charset="0"/>
              <a:cs typeface="Arial" pitchFamily="34" charset="0"/>
            </a:rPr>
            <a:t>Sử</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dụng</a:t>
          </a:r>
          <a:r>
            <a:rPr lang="en-US" sz="2400" i="1"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Chuẩn</a:t>
          </a:r>
          <a:endParaRPr lang="en-US" sz="2400" i="1" dirty="0">
            <a:solidFill>
              <a:schemeClr val="tx1"/>
            </a:solidFill>
            <a:latin typeface="Arial" pitchFamily="34" charset="0"/>
            <a:cs typeface="Arial" pitchFamily="34" charset="0"/>
          </a:endParaRPr>
        </a:p>
      </dgm:t>
    </dgm:pt>
    <dgm:pt modelId="{C3AB0AD8-9D55-4FB5-B77F-C37C25C87294}" type="parTrans" cxnId="{EBCBDC1F-3C75-4415-8D5D-447B97F86203}">
      <dgm:prSet/>
      <dgm:spPr/>
      <dgm:t>
        <a:bodyPr/>
        <a:lstStyle/>
        <a:p>
          <a:endParaRPr lang="en-US" sz="2400">
            <a:solidFill>
              <a:schemeClr val="tx1"/>
            </a:solidFill>
          </a:endParaRPr>
        </a:p>
      </dgm:t>
    </dgm:pt>
    <dgm:pt modelId="{F48AA3A4-939A-48E7-B9D2-892E1F440239}" type="sibTrans" cxnId="{EBCBDC1F-3C75-4415-8D5D-447B97F86203}">
      <dgm:prSet/>
      <dgm:spPr/>
      <dgm:t>
        <a:bodyPr/>
        <a:lstStyle/>
        <a:p>
          <a:endParaRPr lang="en-US" sz="2400">
            <a:solidFill>
              <a:schemeClr val="tx1"/>
            </a:solidFill>
          </a:endParaRPr>
        </a:p>
      </dgm:t>
    </dgm:pt>
    <dgm:pt modelId="{BE612E24-F230-49BE-AB83-CFE5612C1485}">
      <dgm:prSet custT="1"/>
      <dgm:spPr/>
      <dgm:t>
        <a:bodyPr/>
        <a:lstStyle/>
        <a:p>
          <a:r>
            <a:rPr lang="en-US" sz="2400" dirty="0" err="1" smtClean="0">
              <a:solidFill>
                <a:schemeClr val="tx1"/>
              </a:solidFill>
              <a:latin typeface="Arial" pitchFamily="34" charset="0"/>
              <a:cs typeface="Arial" pitchFamily="34" charset="0"/>
            </a:rPr>
            <a:t>Phạm</a:t>
          </a:r>
          <a:r>
            <a:rPr lang="en-US" sz="2400" dirty="0" smtClean="0">
              <a:solidFill>
                <a:schemeClr val="tx1"/>
              </a:solidFill>
              <a:latin typeface="Arial" pitchFamily="34" charset="0"/>
              <a:cs typeface="Arial" pitchFamily="34" charset="0"/>
            </a:rPr>
            <a:t> vi </a:t>
          </a:r>
          <a:r>
            <a:rPr lang="en-US" sz="2400" dirty="0" err="1" smtClean="0">
              <a:solidFill>
                <a:schemeClr val="tx1"/>
              </a:solidFill>
              <a:latin typeface="Arial" pitchFamily="34" charset="0"/>
              <a:cs typeface="Arial" pitchFamily="34" charset="0"/>
            </a:rPr>
            <a:t>điều</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chỉnh</a:t>
          </a:r>
          <a:endParaRPr lang="en-US" sz="2400" dirty="0">
            <a:solidFill>
              <a:schemeClr val="tx1"/>
            </a:solidFill>
          </a:endParaRPr>
        </a:p>
      </dgm:t>
    </dgm:pt>
    <dgm:pt modelId="{BE87E0DE-7798-46B9-B744-B68DDF3CE2CE}" type="parTrans" cxnId="{65C4FFC8-72AF-481A-8A5B-2BF6E87B0F70}">
      <dgm:prSet/>
      <dgm:spPr/>
      <dgm:t>
        <a:bodyPr/>
        <a:lstStyle/>
        <a:p>
          <a:endParaRPr lang="en-US" sz="2400">
            <a:solidFill>
              <a:schemeClr val="tx1"/>
            </a:solidFill>
          </a:endParaRPr>
        </a:p>
      </dgm:t>
    </dgm:pt>
    <dgm:pt modelId="{3BFE2852-FD79-4023-A84A-02A28383FC44}" type="sibTrans" cxnId="{65C4FFC8-72AF-481A-8A5B-2BF6E87B0F70}">
      <dgm:prSet/>
      <dgm:spPr/>
      <dgm:t>
        <a:bodyPr/>
        <a:lstStyle/>
        <a:p>
          <a:endParaRPr lang="en-US" sz="2400">
            <a:solidFill>
              <a:schemeClr val="tx1"/>
            </a:solidFill>
          </a:endParaRPr>
        </a:p>
      </dgm:t>
    </dgm:pt>
    <dgm:pt modelId="{DFD86A25-AC4F-4F52-88F8-50B34A2F4A1E}">
      <dgm:prSet custT="1"/>
      <dgm:spPr/>
      <dgm:t>
        <a:bodyPr/>
        <a:lstStyle/>
        <a:p>
          <a:r>
            <a:rPr lang="en-US" sz="2400" dirty="0" err="1" smtClean="0">
              <a:solidFill>
                <a:schemeClr val="tx1"/>
              </a:solidFill>
              <a:latin typeface="Arial" pitchFamily="34" charset="0"/>
              <a:cs typeface="Arial" pitchFamily="34" charset="0"/>
            </a:rPr>
            <a:t>Mục</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đích</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của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Chuẩn</a:t>
          </a:r>
          <a:endParaRPr lang="en-US" sz="2400" dirty="0">
            <a:solidFill>
              <a:schemeClr val="tx1"/>
            </a:solidFill>
          </a:endParaRPr>
        </a:p>
      </dgm:t>
    </dgm:pt>
    <dgm:pt modelId="{8C526073-619F-4B28-9F83-ED119536B68D}" type="parTrans" cxnId="{F5A04905-FF1C-4DBF-8C87-3013E5FD700B}">
      <dgm:prSet/>
      <dgm:spPr/>
      <dgm:t>
        <a:bodyPr/>
        <a:lstStyle/>
        <a:p>
          <a:endParaRPr lang="en-US" sz="2400">
            <a:solidFill>
              <a:schemeClr val="tx1"/>
            </a:solidFill>
          </a:endParaRPr>
        </a:p>
      </dgm:t>
    </dgm:pt>
    <dgm:pt modelId="{0A0A6E64-152C-41BF-8E9E-2B5B0257BA79}" type="sibTrans" cxnId="{F5A04905-FF1C-4DBF-8C87-3013E5FD700B}">
      <dgm:prSet/>
      <dgm:spPr/>
      <dgm:t>
        <a:bodyPr/>
        <a:lstStyle/>
        <a:p>
          <a:endParaRPr lang="en-US" sz="2400">
            <a:solidFill>
              <a:schemeClr val="tx1"/>
            </a:solidFill>
          </a:endParaRPr>
        </a:p>
      </dgm:t>
    </dgm:pt>
    <dgm:pt modelId="{7A0DFFBF-62D1-4261-A0C0-7E72A0590910}">
      <dgm:prSet custT="1"/>
      <dgm:spPr/>
      <dgm:t>
        <a:bodyPr/>
        <a:lstStyle/>
        <a:p>
          <a:r>
            <a:rPr lang="en-US" sz="2400" dirty="0" err="1" smtClean="0">
              <a:solidFill>
                <a:schemeClr val="tx1"/>
              </a:solidFill>
              <a:latin typeface="Arial" pitchFamily="34" charset="0"/>
              <a:cs typeface="Arial" pitchFamily="34" charset="0"/>
            </a:rPr>
            <a:t>Nội</a:t>
          </a:r>
          <a:r>
            <a:rPr lang="en-US" sz="2400" dirty="0" smtClean="0">
              <a:solidFill>
                <a:schemeClr val="tx1"/>
              </a:solidFill>
              <a:latin typeface="Arial" pitchFamily="34" charset="0"/>
              <a:cs typeface="Arial" pitchFamily="34" charset="0"/>
            </a:rPr>
            <a:t> dung </a:t>
          </a:r>
          <a:r>
            <a:rPr lang="en-US" sz="2400" dirty="0" err="1" smtClean="0">
              <a:solidFill>
                <a:schemeClr val="tx1"/>
              </a:solidFill>
              <a:latin typeface="Arial" pitchFamily="34" charset="0"/>
              <a:cs typeface="Arial" pitchFamily="34" charset="0"/>
            </a:rPr>
            <a:t>chuẩn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Tiêu</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chuẩn</a:t>
          </a:r>
          <a:r>
            <a:rPr lang="en-US" sz="2400" dirty="0" smtClean="0">
              <a:solidFill>
                <a:schemeClr val="tx1"/>
              </a:solidFill>
              <a:latin typeface="Arial" pitchFamily="34" charset="0"/>
              <a:cs typeface="Arial" pitchFamily="34" charset="0"/>
            </a:rPr>
            <a:t>/</a:t>
          </a:r>
          <a:r>
            <a:rPr lang="en-US" sz="2400" dirty="0" err="1" smtClean="0">
              <a:solidFill>
                <a:schemeClr val="tx1"/>
              </a:solidFill>
              <a:latin typeface="Arial" pitchFamily="34" charset="0"/>
              <a:cs typeface="Arial" pitchFamily="34" charset="0"/>
            </a:rPr>
            <a:t>Tiêu</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chí</a:t>
          </a:r>
          <a:endParaRPr lang="en-US" sz="2400" dirty="0">
            <a:solidFill>
              <a:schemeClr val="tx1"/>
            </a:solidFill>
          </a:endParaRPr>
        </a:p>
      </dgm:t>
    </dgm:pt>
    <dgm:pt modelId="{FA89F236-26E2-4B95-8A3A-5B6EF2655E9B}" type="parTrans" cxnId="{B53F0B92-1AF3-4748-8585-3EA2471CA8E0}">
      <dgm:prSet/>
      <dgm:spPr/>
      <dgm:t>
        <a:bodyPr/>
        <a:lstStyle/>
        <a:p>
          <a:endParaRPr lang="en-US" sz="2400">
            <a:solidFill>
              <a:schemeClr val="tx1"/>
            </a:solidFill>
          </a:endParaRPr>
        </a:p>
      </dgm:t>
    </dgm:pt>
    <dgm:pt modelId="{3CFD4B64-8A9B-4FAA-B8F0-45FA89FCE391}" type="sibTrans" cxnId="{B53F0B92-1AF3-4748-8585-3EA2471CA8E0}">
      <dgm:prSet/>
      <dgm:spPr/>
      <dgm:t>
        <a:bodyPr/>
        <a:lstStyle/>
        <a:p>
          <a:endParaRPr lang="en-US" sz="2400">
            <a:solidFill>
              <a:schemeClr val="tx1"/>
            </a:solidFill>
          </a:endParaRPr>
        </a:p>
      </dgm:t>
    </dgm:pt>
    <dgm:pt modelId="{EEAD74B1-A523-4DE1-BE5A-7637FBEB9FFC}" type="pres">
      <dgm:prSet presAssocID="{BCBAC84E-9031-442C-8637-86EC923DE515}" presName="composite" presStyleCnt="0">
        <dgm:presLayoutVars>
          <dgm:chMax val="5"/>
          <dgm:dir/>
          <dgm:animLvl val="ctr"/>
          <dgm:resizeHandles val="exact"/>
        </dgm:presLayoutVars>
      </dgm:prSet>
      <dgm:spPr/>
      <dgm:t>
        <a:bodyPr/>
        <a:lstStyle/>
        <a:p>
          <a:endParaRPr lang="en-US"/>
        </a:p>
      </dgm:t>
    </dgm:pt>
    <dgm:pt modelId="{16AC69EC-4E61-4CE2-93E9-9DEE3C2C9906}" type="pres">
      <dgm:prSet presAssocID="{BCBAC84E-9031-442C-8637-86EC923DE515}" presName="cycle" presStyleCnt="0"/>
      <dgm:spPr/>
    </dgm:pt>
    <dgm:pt modelId="{2C3E79FF-105F-44B0-9717-9B5C0DD1E022}" type="pres">
      <dgm:prSet presAssocID="{BCBAC84E-9031-442C-8637-86EC923DE515}" presName="centerShape" presStyleCnt="0"/>
      <dgm:spPr/>
    </dgm:pt>
    <dgm:pt modelId="{E2392422-17A1-4373-BB8A-CC81AC391C33}" type="pres">
      <dgm:prSet presAssocID="{BCBAC84E-9031-442C-8637-86EC923DE515}" presName="connSite" presStyleLbl="node1" presStyleIdx="0" presStyleCnt="5"/>
      <dgm:spPr/>
    </dgm:pt>
    <dgm:pt modelId="{B427113D-5BEA-4A59-AF32-D2842C160A50}" type="pres">
      <dgm:prSet presAssocID="{BCBAC84E-9031-442C-8637-86EC923DE515}" presName="visible" presStyleLbl="node1" presStyleIdx="0" presStyleCnt="5" custScaleX="91373" custScaleY="85867" custLinFactNeighborX="1320" custLinFactNeighborY="-5024">
        <dgm:style>
          <a:lnRef idx="1">
            <a:schemeClr val="accent6"/>
          </a:lnRef>
          <a:fillRef idx="2">
            <a:schemeClr val="accent6"/>
          </a:fillRef>
          <a:effectRef idx="1">
            <a:schemeClr val="accent6"/>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t>
        <a:bodyPr/>
        <a:lstStyle/>
        <a:p>
          <a:endParaRPr lang="en-US"/>
        </a:p>
      </dgm:t>
    </dgm:pt>
    <dgm:pt modelId="{79299FE2-EFA5-444E-981A-04B27F4F78F7}" type="pres">
      <dgm:prSet presAssocID="{BE87E0DE-7798-46B9-B744-B68DDF3CE2CE}" presName="Name25" presStyleLbl="parChTrans1D1" presStyleIdx="0" presStyleCnt="4"/>
      <dgm:spPr/>
      <dgm:t>
        <a:bodyPr/>
        <a:lstStyle/>
        <a:p>
          <a:endParaRPr lang="en-US"/>
        </a:p>
      </dgm:t>
    </dgm:pt>
    <dgm:pt modelId="{ACB69243-D1D8-47F0-9F7D-C4D085A5542E}" type="pres">
      <dgm:prSet presAssocID="{BE612E24-F230-49BE-AB83-CFE5612C1485}" presName="node" presStyleCnt="0"/>
      <dgm:spPr/>
    </dgm:pt>
    <dgm:pt modelId="{5DD853D6-5390-4990-8FC2-C5BD4316EECD}" type="pres">
      <dgm:prSet presAssocID="{BE612E24-F230-49BE-AB83-CFE5612C1485}" presName="parentNode" presStyleLbl="node1" presStyleIdx="1" presStyleCnt="5" custScaleX="150619" custScaleY="142466">
        <dgm:presLayoutVars>
          <dgm:chMax val="1"/>
          <dgm:bulletEnabled val="1"/>
        </dgm:presLayoutVars>
      </dgm:prSet>
      <dgm:spPr/>
      <dgm:t>
        <a:bodyPr/>
        <a:lstStyle/>
        <a:p>
          <a:endParaRPr lang="en-US"/>
        </a:p>
      </dgm:t>
    </dgm:pt>
    <dgm:pt modelId="{B083ACB2-3D70-46A1-9722-DDF6EBFCF7E7}" type="pres">
      <dgm:prSet presAssocID="{BE612E24-F230-49BE-AB83-CFE5612C1485}" presName="childNode" presStyleLbl="revTx" presStyleIdx="0" presStyleCnt="0">
        <dgm:presLayoutVars>
          <dgm:bulletEnabled val="1"/>
        </dgm:presLayoutVars>
      </dgm:prSet>
      <dgm:spPr/>
    </dgm:pt>
    <dgm:pt modelId="{428E0332-EC82-4C98-861D-F8B2CD67E134}" type="pres">
      <dgm:prSet presAssocID="{8C526073-619F-4B28-9F83-ED119536B68D}" presName="Name25" presStyleLbl="parChTrans1D1" presStyleIdx="1" presStyleCnt="4"/>
      <dgm:spPr/>
      <dgm:t>
        <a:bodyPr/>
        <a:lstStyle/>
        <a:p>
          <a:endParaRPr lang="en-US"/>
        </a:p>
      </dgm:t>
    </dgm:pt>
    <dgm:pt modelId="{D4ED2C8C-948B-4D48-A01D-E1C17FA2E58A}" type="pres">
      <dgm:prSet presAssocID="{DFD86A25-AC4F-4F52-88F8-50B34A2F4A1E}" presName="node" presStyleCnt="0"/>
      <dgm:spPr/>
    </dgm:pt>
    <dgm:pt modelId="{076B6C78-AB5E-485E-B3FF-CA4C8849B675}" type="pres">
      <dgm:prSet presAssocID="{DFD86A25-AC4F-4F52-88F8-50B34A2F4A1E}" presName="parentNode" presStyleLbl="node1" presStyleIdx="2" presStyleCnt="5" custScaleX="171148" custScaleY="162674" custLinFactX="8264" custLinFactNeighborX="100000" custLinFactNeighborY="-34688">
        <dgm:presLayoutVars>
          <dgm:chMax val="1"/>
          <dgm:bulletEnabled val="1"/>
        </dgm:presLayoutVars>
      </dgm:prSet>
      <dgm:spPr/>
      <dgm:t>
        <a:bodyPr/>
        <a:lstStyle/>
        <a:p>
          <a:endParaRPr lang="en-US"/>
        </a:p>
      </dgm:t>
    </dgm:pt>
    <dgm:pt modelId="{683F8054-F6D9-4577-BF35-7B0ECA528657}" type="pres">
      <dgm:prSet presAssocID="{DFD86A25-AC4F-4F52-88F8-50B34A2F4A1E}" presName="childNode" presStyleLbl="revTx" presStyleIdx="0" presStyleCnt="0">
        <dgm:presLayoutVars>
          <dgm:bulletEnabled val="1"/>
        </dgm:presLayoutVars>
      </dgm:prSet>
      <dgm:spPr/>
    </dgm:pt>
    <dgm:pt modelId="{C536E49A-9CEE-4E6C-9091-189F447B03CE}" type="pres">
      <dgm:prSet presAssocID="{FA89F236-26E2-4B95-8A3A-5B6EF2655E9B}" presName="Name25" presStyleLbl="parChTrans1D1" presStyleIdx="2" presStyleCnt="4"/>
      <dgm:spPr/>
      <dgm:t>
        <a:bodyPr/>
        <a:lstStyle/>
        <a:p>
          <a:endParaRPr lang="en-US"/>
        </a:p>
      </dgm:t>
    </dgm:pt>
    <dgm:pt modelId="{ECF23E8A-F583-4480-9007-D7B46907B2BB}" type="pres">
      <dgm:prSet presAssocID="{7A0DFFBF-62D1-4261-A0C0-7E72A0590910}" presName="node" presStyleCnt="0"/>
      <dgm:spPr/>
    </dgm:pt>
    <dgm:pt modelId="{27B19168-1373-4843-B869-3B93C5B5B33B}" type="pres">
      <dgm:prSet presAssocID="{7A0DFFBF-62D1-4261-A0C0-7E72A0590910}" presName="parentNode" presStyleLbl="node1" presStyleIdx="3" presStyleCnt="5" custScaleX="218229" custScaleY="178230" custLinFactX="20971" custLinFactNeighborX="100000" custLinFactNeighborY="17613">
        <dgm:presLayoutVars>
          <dgm:chMax val="1"/>
          <dgm:bulletEnabled val="1"/>
        </dgm:presLayoutVars>
      </dgm:prSet>
      <dgm:spPr/>
      <dgm:t>
        <a:bodyPr/>
        <a:lstStyle/>
        <a:p>
          <a:endParaRPr lang="en-US"/>
        </a:p>
      </dgm:t>
    </dgm:pt>
    <dgm:pt modelId="{C7BC5724-BAF5-49EE-A84B-4CBD375D115D}" type="pres">
      <dgm:prSet presAssocID="{7A0DFFBF-62D1-4261-A0C0-7E72A0590910}" presName="childNode" presStyleLbl="revTx" presStyleIdx="0" presStyleCnt="0">
        <dgm:presLayoutVars>
          <dgm:bulletEnabled val="1"/>
        </dgm:presLayoutVars>
      </dgm:prSet>
      <dgm:spPr/>
    </dgm:pt>
    <dgm:pt modelId="{6F90EE02-99D7-41C6-82EC-13B9320C41EE}" type="pres">
      <dgm:prSet presAssocID="{C3AB0AD8-9D55-4FB5-B77F-C37C25C87294}" presName="Name25" presStyleLbl="parChTrans1D1" presStyleIdx="3" presStyleCnt="4"/>
      <dgm:spPr/>
      <dgm:t>
        <a:bodyPr/>
        <a:lstStyle/>
        <a:p>
          <a:endParaRPr lang="en-US"/>
        </a:p>
      </dgm:t>
    </dgm:pt>
    <dgm:pt modelId="{12ECF0BF-DCF9-4146-9506-CAD46334D167}" type="pres">
      <dgm:prSet presAssocID="{EBF2F862-0CFA-40A6-B406-9B3C54E97F36}" presName="node" presStyleCnt="0"/>
      <dgm:spPr/>
    </dgm:pt>
    <dgm:pt modelId="{B0DDDAAD-B917-43C4-8090-EF83E7E5E246}" type="pres">
      <dgm:prSet presAssocID="{EBF2F862-0CFA-40A6-B406-9B3C54E97F36}" presName="parentNode" presStyleLbl="node1" presStyleIdx="4" presStyleCnt="5" custScaleX="151827" custScaleY="152728">
        <dgm:presLayoutVars>
          <dgm:chMax val="1"/>
          <dgm:bulletEnabled val="1"/>
        </dgm:presLayoutVars>
      </dgm:prSet>
      <dgm:spPr/>
      <dgm:t>
        <a:bodyPr/>
        <a:lstStyle/>
        <a:p>
          <a:endParaRPr lang="en-US"/>
        </a:p>
      </dgm:t>
    </dgm:pt>
    <dgm:pt modelId="{F22659B4-93B3-4AC7-BD4A-EBBD07B1C073}" type="pres">
      <dgm:prSet presAssocID="{EBF2F862-0CFA-40A6-B406-9B3C54E97F36}" presName="childNode" presStyleLbl="revTx" presStyleIdx="0" presStyleCnt="0">
        <dgm:presLayoutVars>
          <dgm:bulletEnabled val="1"/>
        </dgm:presLayoutVars>
      </dgm:prSet>
      <dgm:spPr/>
    </dgm:pt>
  </dgm:ptLst>
  <dgm:cxnLst>
    <dgm:cxn modelId="{8140330A-AB4E-44EF-AECB-AF3E26A57E02}" type="presOf" srcId="{7A0DFFBF-62D1-4261-A0C0-7E72A0590910}" destId="{27B19168-1373-4843-B869-3B93C5B5B33B}" srcOrd="0" destOrd="0" presId="urn:microsoft.com/office/officeart/2005/8/layout/radial2"/>
    <dgm:cxn modelId="{841D9B2E-5C65-46E0-8BF6-4C6B969F6CDA}" type="presOf" srcId="{C3AB0AD8-9D55-4FB5-B77F-C37C25C87294}" destId="{6F90EE02-99D7-41C6-82EC-13B9320C41EE}" srcOrd="0" destOrd="0" presId="urn:microsoft.com/office/officeart/2005/8/layout/radial2"/>
    <dgm:cxn modelId="{40D34A17-03D5-42D5-8C5E-4277217249C5}" type="presOf" srcId="{BCBAC84E-9031-442C-8637-86EC923DE515}" destId="{EEAD74B1-A523-4DE1-BE5A-7637FBEB9FFC}" srcOrd="0" destOrd="0" presId="urn:microsoft.com/office/officeart/2005/8/layout/radial2"/>
    <dgm:cxn modelId="{EBCBDC1F-3C75-4415-8D5D-447B97F86203}" srcId="{BCBAC84E-9031-442C-8637-86EC923DE515}" destId="{EBF2F862-0CFA-40A6-B406-9B3C54E97F36}" srcOrd="3" destOrd="0" parTransId="{C3AB0AD8-9D55-4FB5-B77F-C37C25C87294}" sibTransId="{F48AA3A4-939A-48E7-B9D2-892E1F440239}"/>
    <dgm:cxn modelId="{21E32402-CE79-48A7-ADA0-E0FDFE8A85A0}" type="presOf" srcId="{BE87E0DE-7798-46B9-B744-B68DDF3CE2CE}" destId="{79299FE2-EFA5-444E-981A-04B27F4F78F7}" srcOrd="0" destOrd="0" presId="urn:microsoft.com/office/officeart/2005/8/layout/radial2"/>
    <dgm:cxn modelId="{27D73C57-D695-4DB6-A7B3-55A7D27ACCA6}" type="presOf" srcId="{FA89F236-26E2-4B95-8A3A-5B6EF2655E9B}" destId="{C536E49A-9CEE-4E6C-9091-189F447B03CE}" srcOrd="0" destOrd="0" presId="urn:microsoft.com/office/officeart/2005/8/layout/radial2"/>
    <dgm:cxn modelId="{65C4FFC8-72AF-481A-8A5B-2BF6E87B0F70}" srcId="{BCBAC84E-9031-442C-8637-86EC923DE515}" destId="{BE612E24-F230-49BE-AB83-CFE5612C1485}" srcOrd="0" destOrd="0" parTransId="{BE87E0DE-7798-46B9-B744-B68DDF3CE2CE}" sibTransId="{3BFE2852-FD79-4023-A84A-02A28383FC44}"/>
    <dgm:cxn modelId="{B53F0B92-1AF3-4748-8585-3EA2471CA8E0}" srcId="{BCBAC84E-9031-442C-8637-86EC923DE515}" destId="{7A0DFFBF-62D1-4261-A0C0-7E72A0590910}" srcOrd="2" destOrd="0" parTransId="{FA89F236-26E2-4B95-8A3A-5B6EF2655E9B}" sibTransId="{3CFD4B64-8A9B-4FAA-B8F0-45FA89FCE391}"/>
    <dgm:cxn modelId="{10703464-A309-4380-893E-8712D44C0961}" type="presOf" srcId="{DFD86A25-AC4F-4F52-88F8-50B34A2F4A1E}" destId="{076B6C78-AB5E-485E-B3FF-CA4C8849B675}" srcOrd="0" destOrd="0" presId="urn:microsoft.com/office/officeart/2005/8/layout/radial2"/>
    <dgm:cxn modelId="{C1D95135-5E2F-4D4A-819F-A4CC9269475D}" type="presOf" srcId="{BE612E24-F230-49BE-AB83-CFE5612C1485}" destId="{5DD853D6-5390-4990-8FC2-C5BD4316EECD}" srcOrd="0" destOrd="0" presId="urn:microsoft.com/office/officeart/2005/8/layout/radial2"/>
    <dgm:cxn modelId="{D0075F0B-0CA2-45A4-BC26-47F35D98530D}" type="presOf" srcId="{EBF2F862-0CFA-40A6-B406-9B3C54E97F36}" destId="{B0DDDAAD-B917-43C4-8090-EF83E7E5E246}" srcOrd="0" destOrd="0" presId="urn:microsoft.com/office/officeart/2005/8/layout/radial2"/>
    <dgm:cxn modelId="{F5A04905-FF1C-4DBF-8C87-3013E5FD700B}" srcId="{BCBAC84E-9031-442C-8637-86EC923DE515}" destId="{DFD86A25-AC4F-4F52-88F8-50B34A2F4A1E}" srcOrd="1" destOrd="0" parTransId="{8C526073-619F-4B28-9F83-ED119536B68D}" sibTransId="{0A0A6E64-152C-41BF-8E9E-2B5B0257BA79}"/>
    <dgm:cxn modelId="{4F4D078E-0C8F-41D4-B5D8-2E59C567C02D}" type="presOf" srcId="{8C526073-619F-4B28-9F83-ED119536B68D}" destId="{428E0332-EC82-4C98-861D-F8B2CD67E134}" srcOrd="0" destOrd="0" presId="urn:microsoft.com/office/officeart/2005/8/layout/radial2"/>
    <dgm:cxn modelId="{E3A2F2C0-855F-4B7E-A4A8-B85976EAA495}" type="presParOf" srcId="{EEAD74B1-A523-4DE1-BE5A-7637FBEB9FFC}" destId="{16AC69EC-4E61-4CE2-93E9-9DEE3C2C9906}" srcOrd="0" destOrd="0" presId="urn:microsoft.com/office/officeart/2005/8/layout/radial2"/>
    <dgm:cxn modelId="{9F1CADE7-6B3D-45A8-BC62-7493A5BDDAED}" type="presParOf" srcId="{16AC69EC-4E61-4CE2-93E9-9DEE3C2C9906}" destId="{2C3E79FF-105F-44B0-9717-9B5C0DD1E022}" srcOrd="0" destOrd="0" presId="urn:microsoft.com/office/officeart/2005/8/layout/radial2"/>
    <dgm:cxn modelId="{7793FA18-1117-4158-A783-91614B0DED8D}" type="presParOf" srcId="{2C3E79FF-105F-44B0-9717-9B5C0DD1E022}" destId="{E2392422-17A1-4373-BB8A-CC81AC391C33}" srcOrd="0" destOrd="0" presId="urn:microsoft.com/office/officeart/2005/8/layout/radial2"/>
    <dgm:cxn modelId="{743F2487-A0D7-42CE-8549-9901B683748A}" type="presParOf" srcId="{2C3E79FF-105F-44B0-9717-9B5C0DD1E022}" destId="{B427113D-5BEA-4A59-AF32-D2842C160A50}" srcOrd="1" destOrd="0" presId="urn:microsoft.com/office/officeart/2005/8/layout/radial2"/>
    <dgm:cxn modelId="{C7AA004A-CC1D-4FE2-96FE-2D689340A5E1}" type="presParOf" srcId="{16AC69EC-4E61-4CE2-93E9-9DEE3C2C9906}" destId="{79299FE2-EFA5-444E-981A-04B27F4F78F7}" srcOrd="1" destOrd="0" presId="urn:microsoft.com/office/officeart/2005/8/layout/radial2"/>
    <dgm:cxn modelId="{5D8BECED-26AE-4D48-9D3D-44369A445B7B}" type="presParOf" srcId="{16AC69EC-4E61-4CE2-93E9-9DEE3C2C9906}" destId="{ACB69243-D1D8-47F0-9F7D-C4D085A5542E}" srcOrd="2" destOrd="0" presId="urn:microsoft.com/office/officeart/2005/8/layout/radial2"/>
    <dgm:cxn modelId="{6F08FF17-37FD-47AE-9458-6E50A3ED4AC4}" type="presParOf" srcId="{ACB69243-D1D8-47F0-9F7D-C4D085A5542E}" destId="{5DD853D6-5390-4990-8FC2-C5BD4316EECD}" srcOrd="0" destOrd="0" presId="urn:microsoft.com/office/officeart/2005/8/layout/radial2"/>
    <dgm:cxn modelId="{389E1EBA-F4AB-41D8-B5B5-305FDD433543}" type="presParOf" srcId="{ACB69243-D1D8-47F0-9F7D-C4D085A5542E}" destId="{B083ACB2-3D70-46A1-9722-DDF6EBFCF7E7}" srcOrd="1" destOrd="0" presId="urn:microsoft.com/office/officeart/2005/8/layout/radial2"/>
    <dgm:cxn modelId="{BCB1FD88-0B2E-4DD1-8B72-BB3028B6306C}" type="presParOf" srcId="{16AC69EC-4E61-4CE2-93E9-9DEE3C2C9906}" destId="{428E0332-EC82-4C98-861D-F8B2CD67E134}" srcOrd="3" destOrd="0" presId="urn:microsoft.com/office/officeart/2005/8/layout/radial2"/>
    <dgm:cxn modelId="{C1D54797-3461-4DDD-8E35-8164B4353065}" type="presParOf" srcId="{16AC69EC-4E61-4CE2-93E9-9DEE3C2C9906}" destId="{D4ED2C8C-948B-4D48-A01D-E1C17FA2E58A}" srcOrd="4" destOrd="0" presId="urn:microsoft.com/office/officeart/2005/8/layout/radial2"/>
    <dgm:cxn modelId="{DA767228-38FC-4339-984B-6DF6DF398A42}" type="presParOf" srcId="{D4ED2C8C-948B-4D48-A01D-E1C17FA2E58A}" destId="{076B6C78-AB5E-485E-B3FF-CA4C8849B675}" srcOrd="0" destOrd="0" presId="urn:microsoft.com/office/officeart/2005/8/layout/radial2"/>
    <dgm:cxn modelId="{D6A8E0FF-BDD2-47A2-87F6-EF8D43A21D08}" type="presParOf" srcId="{D4ED2C8C-948B-4D48-A01D-E1C17FA2E58A}" destId="{683F8054-F6D9-4577-BF35-7B0ECA528657}" srcOrd="1" destOrd="0" presId="urn:microsoft.com/office/officeart/2005/8/layout/radial2"/>
    <dgm:cxn modelId="{B7A2631E-009B-496C-8A7D-430449EAFF9C}" type="presParOf" srcId="{16AC69EC-4E61-4CE2-93E9-9DEE3C2C9906}" destId="{C536E49A-9CEE-4E6C-9091-189F447B03CE}" srcOrd="5" destOrd="0" presId="urn:microsoft.com/office/officeart/2005/8/layout/radial2"/>
    <dgm:cxn modelId="{0765E192-9DCC-4790-8CF1-E186B9A3D3A6}" type="presParOf" srcId="{16AC69EC-4E61-4CE2-93E9-9DEE3C2C9906}" destId="{ECF23E8A-F583-4480-9007-D7B46907B2BB}" srcOrd="6" destOrd="0" presId="urn:microsoft.com/office/officeart/2005/8/layout/radial2"/>
    <dgm:cxn modelId="{B55BF4BE-AC91-41B9-BB2C-04383E9C0251}" type="presParOf" srcId="{ECF23E8A-F583-4480-9007-D7B46907B2BB}" destId="{27B19168-1373-4843-B869-3B93C5B5B33B}" srcOrd="0" destOrd="0" presId="urn:microsoft.com/office/officeart/2005/8/layout/radial2"/>
    <dgm:cxn modelId="{12FFCB87-6764-469B-92CB-8DB844051B38}" type="presParOf" srcId="{ECF23E8A-F583-4480-9007-D7B46907B2BB}" destId="{C7BC5724-BAF5-49EE-A84B-4CBD375D115D}" srcOrd="1" destOrd="0" presId="urn:microsoft.com/office/officeart/2005/8/layout/radial2"/>
    <dgm:cxn modelId="{5C750A20-8645-4806-8CEC-DEB99FCA4624}" type="presParOf" srcId="{16AC69EC-4E61-4CE2-93E9-9DEE3C2C9906}" destId="{6F90EE02-99D7-41C6-82EC-13B9320C41EE}" srcOrd="7" destOrd="0" presId="urn:microsoft.com/office/officeart/2005/8/layout/radial2"/>
    <dgm:cxn modelId="{F712BCBF-0B18-4818-9986-C1933B6B2D81}" type="presParOf" srcId="{16AC69EC-4E61-4CE2-93E9-9DEE3C2C9906}" destId="{12ECF0BF-DCF9-4146-9506-CAD46334D167}" srcOrd="8" destOrd="0" presId="urn:microsoft.com/office/officeart/2005/8/layout/radial2"/>
    <dgm:cxn modelId="{5C395BEF-A531-408D-A28D-20693144C563}" type="presParOf" srcId="{12ECF0BF-DCF9-4146-9506-CAD46334D167}" destId="{B0DDDAAD-B917-43C4-8090-EF83E7E5E246}" srcOrd="0" destOrd="0" presId="urn:microsoft.com/office/officeart/2005/8/layout/radial2"/>
    <dgm:cxn modelId="{CEB1BB73-60C6-4148-9960-A07D90B9602C}" type="presParOf" srcId="{12ECF0BF-DCF9-4146-9506-CAD46334D167}" destId="{F22659B4-93B3-4AC7-BD4A-EBBD07B1C073}"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AC679-04A3-47F0-B99E-36CC863E9206}" type="doc">
      <dgm:prSet loTypeId="urn:microsoft.com/office/officeart/2005/8/layout/cycle4#1" loCatId="cycle" qsTypeId="urn:microsoft.com/office/officeart/2005/8/quickstyle/simple1" qsCatId="simple" csTypeId="urn:microsoft.com/office/officeart/2005/8/colors/colorful1#3" csCatId="colorful" phldr="1"/>
      <dgm:spPr/>
      <dgm:t>
        <a:bodyPr/>
        <a:lstStyle/>
        <a:p>
          <a:endParaRPr lang="en-US"/>
        </a:p>
      </dgm:t>
    </dgm:pt>
    <dgm:pt modelId="{BB02312E-9339-4E1B-B8A5-4FAD687F8B11}">
      <dgm:prSet phldrT="[Text]" custT="1"/>
      <dgm:spPr/>
      <dgm:t>
        <a:bodyPr/>
        <a:lstStyle/>
        <a:p>
          <a:r>
            <a:rPr lang="en-US" sz="2000" b="1" dirty="0">
              <a:latin typeface="Arial" pitchFamily="34" charset="0"/>
              <a:cs typeface="Arial" pitchFamily="34" charset="0"/>
            </a:rPr>
            <a:t>1. HT </a:t>
          </a:r>
          <a:r>
            <a:rPr lang="en-US" sz="2000" b="1" dirty="0" err="1">
              <a:latin typeface="Arial" pitchFamily="34" charset="0"/>
              <a:cs typeface="Arial" pitchFamily="34" charset="0"/>
            </a:rPr>
            <a:t>tự</a:t>
          </a:r>
          <a:r>
            <a:rPr lang="en-US" sz="2000" b="1" dirty="0">
              <a:latin typeface="Arial" pitchFamily="34" charset="0"/>
              <a:cs typeface="Arial" pitchFamily="34" charset="0"/>
            </a:rPr>
            <a:t> </a:t>
          </a:r>
          <a:r>
            <a:rPr lang="en-US" sz="2000" b="1" dirty="0" err="1">
              <a:latin typeface="Arial" pitchFamily="34" charset="0"/>
              <a:cs typeface="Arial" pitchFamily="34" charset="0"/>
            </a:rPr>
            <a:t>đánh</a:t>
          </a:r>
          <a:r>
            <a:rPr lang="en-US" sz="2000" b="1" dirty="0">
              <a:latin typeface="Arial" pitchFamily="34" charset="0"/>
              <a:cs typeface="Arial" pitchFamily="34" charset="0"/>
            </a:rPr>
            <a:t> </a:t>
          </a:r>
          <a:r>
            <a:rPr lang="en-US" sz="2000" b="1" dirty="0" err="1">
              <a:latin typeface="Arial" pitchFamily="34" charset="0"/>
              <a:cs typeface="Arial" pitchFamily="34" charset="0"/>
            </a:rPr>
            <a:t>giá</a:t>
          </a:r>
          <a:r>
            <a:rPr lang="en-US" sz="2000" b="1" dirty="0">
              <a:latin typeface="Arial" pitchFamily="34" charset="0"/>
              <a:cs typeface="Arial" pitchFamily="34" charset="0"/>
            </a:rPr>
            <a:t>, </a:t>
          </a:r>
          <a:r>
            <a:rPr lang="en-US" sz="2000" b="1" dirty="0" err="1">
              <a:latin typeface="Arial" pitchFamily="34" charset="0"/>
              <a:cs typeface="Arial" pitchFamily="34" charset="0"/>
            </a:rPr>
            <a:t>tự</a:t>
          </a:r>
          <a:r>
            <a:rPr lang="en-US" sz="2000" b="1" dirty="0">
              <a:latin typeface="Arial" pitchFamily="34" charset="0"/>
              <a:cs typeface="Arial" pitchFamily="34" charset="0"/>
            </a:rPr>
            <a:t> </a:t>
          </a:r>
          <a:r>
            <a:rPr lang="en-US" sz="2000" b="1" dirty="0" err="1">
              <a:latin typeface="Arial" pitchFamily="34" charset="0"/>
              <a:cs typeface="Arial" pitchFamily="34" charset="0"/>
            </a:rPr>
            <a:t>bồi</a:t>
          </a:r>
          <a:r>
            <a:rPr lang="en-US" sz="2000" b="1" dirty="0">
              <a:latin typeface="Arial" pitchFamily="34" charset="0"/>
              <a:cs typeface="Arial" pitchFamily="34" charset="0"/>
            </a:rPr>
            <a:t> </a:t>
          </a:r>
          <a:r>
            <a:rPr lang="en-US" sz="2000" b="1" dirty="0" err="1">
              <a:latin typeface="Arial" pitchFamily="34" charset="0"/>
              <a:cs typeface="Arial" pitchFamily="34" charset="0"/>
            </a:rPr>
            <a:t>dưỡng</a:t>
          </a:r>
          <a:r>
            <a:rPr lang="en-US" sz="2000" b="1" dirty="0">
              <a:latin typeface="Arial" pitchFamily="34" charset="0"/>
              <a:cs typeface="Arial" pitchFamily="34" charset="0"/>
            </a:rPr>
            <a:t> </a:t>
          </a:r>
          <a:r>
            <a:rPr lang="en-US" sz="2000" dirty="0">
              <a:latin typeface="Arial" pitchFamily="34" charset="0"/>
              <a:cs typeface="Arial" pitchFamily="34" charset="0"/>
            </a:rPr>
            <a:t>NL LĐ,QT NT</a:t>
          </a:r>
        </a:p>
      </dgm:t>
    </dgm:pt>
    <dgm:pt modelId="{53591F82-9F92-4577-80BE-9205D3A09039}" type="parTrans" cxnId="{C9B4F0FE-FCF5-43E2-B6C9-E12B1A7705E1}">
      <dgm:prSet/>
      <dgm:spPr/>
      <dgm:t>
        <a:bodyPr/>
        <a:lstStyle/>
        <a:p>
          <a:endParaRPr lang="en-US" sz="2000">
            <a:latin typeface="Arial" pitchFamily="34" charset="0"/>
            <a:cs typeface="Arial" pitchFamily="34" charset="0"/>
          </a:endParaRPr>
        </a:p>
      </dgm:t>
    </dgm:pt>
    <dgm:pt modelId="{A79BCDD1-24F0-4D67-948B-BBAF57B17078}" type="sibTrans" cxnId="{C9B4F0FE-FCF5-43E2-B6C9-E12B1A7705E1}">
      <dgm:prSet/>
      <dgm:spPr/>
      <dgm:t>
        <a:bodyPr/>
        <a:lstStyle/>
        <a:p>
          <a:endParaRPr lang="en-US" sz="2000">
            <a:latin typeface="Arial" pitchFamily="34" charset="0"/>
            <a:cs typeface="Arial" pitchFamily="34" charset="0"/>
          </a:endParaRPr>
        </a:p>
      </dgm:t>
    </dgm:pt>
    <dgm:pt modelId="{BE7C22E1-C4C4-4609-970A-D93DE54E7689}">
      <dgm:prSet phldrT="[Text]" custT="1"/>
      <dgm:spPr/>
      <dgm:t>
        <a:bodyPr/>
        <a:lstStyle/>
        <a:p>
          <a:r>
            <a:rPr lang="en-US" sz="2000" b="1" dirty="0">
              <a:latin typeface="Arial" pitchFamily="34" charset="0"/>
              <a:cs typeface="Arial" pitchFamily="34" charset="0"/>
            </a:rPr>
            <a:t>2. </a:t>
          </a:r>
          <a:r>
            <a:rPr lang="en-US" sz="2000" b="1" dirty="0" err="1">
              <a:latin typeface="Arial" pitchFamily="34" charset="0"/>
              <a:cs typeface="Arial" pitchFamily="34" charset="0"/>
            </a:rPr>
            <a:t>Cơ</a:t>
          </a:r>
          <a:r>
            <a:rPr lang="en-US" sz="2000" b="1" dirty="0">
              <a:latin typeface="Arial" pitchFamily="34" charset="0"/>
              <a:cs typeface="Arial" pitchFamily="34" charset="0"/>
            </a:rPr>
            <a:t> </a:t>
          </a:r>
          <a:r>
            <a:rPr lang="en-US" sz="2000" b="1" dirty="0" err="1">
              <a:latin typeface="Arial" pitchFamily="34" charset="0"/>
              <a:cs typeface="Arial" pitchFamily="34" charset="0"/>
            </a:rPr>
            <a:t>quan</a:t>
          </a:r>
          <a:r>
            <a:rPr lang="en-US" sz="2000" b="1" dirty="0">
              <a:latin typeface="Arial" pitchFamily="34" charset="0"/>
              <a:cs typeface="Arial" pitchFamily="34" charset="0"/>
            </a:rPr>
            <a:t> QLGDMN </a:t>
          </a:r>
          <a:r>
            <a:rPr lang="en-US" sz="2000" dirty="0" err="1">
              <a:latin typeface="Arial" pitchFamily="34" charset="0"/>
              <a:cs typeface="Arial" pitchFamily="34" charset="0"/>
            </a:rPr>
            <a:t>đánh</a:t>
          </a:r>
          <a:r>
            <a:rPr lang="en-US" sz="2000" dirty="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XD </a:t>
          </a:r>
          <a:r>
            <a:rPr lang="en-US" sz="2000" dirty="0" err="1">
              <a:latin typeface="Arial" pitchFamily="34" charset="0"/>
              <a:cs typeface="Arial" pitchFamily="34" charset="0"/>
            </a:rPr>
            <a:t>chính</a:t>
          </a:r>
          <a:r>
            <a:rPr lang="en-US" sz="2000" dirty="0">
              <a:latin typeface="Arial" pitchFamily="34" charset="0"/>
              <a:cs typeface="Arial" pitchFamily="34" charset="0"/>
            </a:rPr>
            <a:t> </a:t>
          </a:r>
          <a:r>
            <a:rPr lang="en-US" sz="2000" dirty="0" err="1">
              <a:latin typeface="Arial" pitchFamily="34" charset="0"/>
              <a:cs typeface="Arial" pitchFamily="34" charset="0"/>
            </a:rPr>
            <a:t>sách</a:t>
          </a:r>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đội</a:t>
          </a:r>
          <a:r>
            <a:rPr lang="en-US" sz="2000" dirty="0" smtClean="0">
              <a:latin typeface="Arial" pitchFamily="34" charset="0"/>
              <a:cs typeface="Arial" pitchFamily="34" charset="0"/>
            </a:rPr>
            <a:t> </a:t>
          </a:r>
          <a:r>
            <a:rPr lang="en-US" sz="2000" dirty="0" err="1">
              <a:latin typeface="Arial" pitchFamily="34" charset="0"/>
              <a:cs typeface="Arial" pitchFamily="34" charset="0"/>
            </a:rPr>
            <a:t>ngũ</a:t>
          </a:r>
          <a:r>
            <a:rPr lang="en-US" sz="2000" dirty="0">
              <a:latin typeface="Arial" pitchFamily="34" charset="0"/>
              <a:cs typeface="Arial" pitchFamily="34" charset="0"/>
            </a:rPr>
            <a:t> </a:t>
          </a:r>
          <a:r>
            <a:rPr lang="en-US" sz="2000" dirty="0" smtClean="0">
              <a:latin typeface="Arial" pitchFamily="34" charset="0"/>
              <a:cs typeface="Arial" pitchFamily="34" charset="0"/>
            </a:rPr>
            <a:t>CBQLGDMN</a:t>
          </a:r>
        </a:p>
        <a:p>
          <a:endParaRPr lang="en-US" sz="2000" dirty="0">
            <a:latin typeface="Arial" pitchFamily="34" charset="0"/>
            <a:cs typeface="Arial" pitchFamily="34" charset="0"/>
          </a:endParaRPr>
        </a:p>
      </dgm:t>
    </dgm:pt>
    <dgm:pt modelId="{B97905ED-4563-40B0-BD05-B2A9FFE5C408}" type="parTrans" cxnId="{704B1BEE-8A7B-4298-BDFC-1037847A9F2E}">
      <dgm:prSet/>
      <dgm:spPr/>
      <dgm:t>
        <a:bodyPr/>
        <a:lstStyle/>
        <a:p>
          <a:endParaRPr lang="en-US" sz="2000">
            <a:latin typeface="Arial" pitchFamily="34" charset="0"/>
            <a:cs typeface="Arial" pitchFamily="34" charset="0"/>
          </a:endParaRPr>
        </a:p>
      </dgm:t>
    </dgm:pt>
    <dgm:pt modelId="{3476AFFD-C2F8-42DA-AE92-E1025A97FF6C}" type="sibTrans" cxnId="{704B1BEE-8A7B-4298-BDFC-1037847A9F2E}">
      <dgm:prSet/>
      <dgm:spPr/>
      <dgm:t>
        <a:bodyPr/>
        <a:lstStyle/>
        <a:p>
          <a:endParaRPr lang="en-US" sz="2000">
            <a:latin typeface="Arial" pitchFamily="34" charset="0"/>
            <a:cs typeface="Arial" pitchFamily="34" charset="0"/>
          </a:endParaRPr>
        </a:p>
      </dgm:t>
    </dgm:pt>
    <dgm:pt modelId="{35D247AD-011B-4C10-9836-99FBE5B6810F}">
      <dgm:prSet phldrT="[Text]" custT="1"/>
      <dgm:spPr/>
      <dgm:t>
        <a:bodyPr/>
        <a:lstStyle/>
        <a:p>
          <a:r>
            <a:rPr lang="en-US" sz="2000" b="1" dirty="0">
              <a:latin typeface="Arial" pitchFamily="34" charset="0"/>
              <a:cs typeface="Arial" pitchFamily="34" charset="0"/>
            </a:rPr>
            <a:t>   </a:t>
          </a:r>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3</a:t>
          </a:r>
          <a:r>
            <a:rPr lang="en-US" sz="2000" b="1" dirty="0">
              <a:latin typeface="Arial" pitchFamily="34" charset="0"/>
              <a:cs typeface="Arial" pitchFamily="34" charset="0"/>
            </a:rPr>
            <a:t>. </a:t>
          </a:r>
          <a:r>
            <a:rPr lang="en-US" sz="2000" b="1" dirty="0" err="1">
              <a:latin typeface="Arial" pitchFamily="34" charset="0"/>
              <a:cs typeface="Arial" pitchFamily="34" charset="0"/>
            </a:rPr>
            <a:t>Cơ</a:t>
          </a:r>
          <a:r>
            <a:rPr lang="en-US" sz="2000" b="1" dirty="0">
              <a:latin typeface="Arial" pitchFamily="34" charset="0"/>
              <a:cs typeface="Arial" pitchFamily="34" charset="0"/>
            </a:rPr>
            <a:t> </a:t>
          </a:r>
          <a:r>
            <a:rPr lang="en-US" sz="2000" b="1" dirty="0" err="1">
              <a:latin typeface="Arial" pitchFamily="34" charset="0"/>
              <a:cs typeface="Arial" pitchFamily="34" charset="0"/>
            </a:rPr>
            <a:t>sở</a:t>
          </a:r>
          <a:r>
            <a:rPr lang="en-US" sz="2000" b="1" dirty="0">
              <a:latin typeface="Arial" pitchFamily="34" charset="0"/>
              <a:cs typeface="Arial" pitchFamily="34" charset="0"/>
            </a:rPr>
            <a:t> ĐT,BD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chương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ĐT,BD, </a:t>
          </a:r>
          <a:r>
            <a:rPr lang="en-US" sz="2000" dirty="0" err="1">
              <a:latin typeface="Arial" pitchFamily="34" charset="0"/>
              <a:cs typeface="Arial" pitchFamily="34" charset="0"/>
            </a:rPr>
            <a:t>hỗ</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CBQLCSGD MN </a:t>
          </a:r>
        </a:p>
      </dgm:t>
    </dgm:pt>
    <dgm:pt modelId="{0FF6AC23-AF8D-4665-8535-4F9803A1F398}" type="parTrans" cxnId="{3F4C2F4E-FA35-444D-85C0-BB6471E8B17B}">
      <dgm:prSet/>
      <dgm:spPr/>
      <dgm:t>
        <a:bodyPr/>
        <a:lstStyle/>
        <a:p>
          <a:endParaRPr lang="en-US" sz="2000">
            <a:latin typeface="Arial" pitchFamily="34" charset="0"/>
            <a:cs typeface="Arial" pitchFamily="34" charset="0"/>
          </a:endParaRPr>
        </a:p>
      </dgm:t>
    </dgm:pt>
    <dgm:pt modelId="{EA9EDA74-A6B5-4307-AE28-120EC7D88D47}" type="sibTrans" cxnId="{3F4C2F4E-FA35-444D-85C0-BB6471E8B17B}">
      <dgm:prSet/>
      <dgm:spPr/>
      <dgm:t>
        <a:bodyPr/>
        <a:lstStyle/>
        <a:p>
          <a:endParaRPr lang="en-US" sz="2000">
            <a:latin typeface="Arial" pitchFamily="34" charset="0"/>
            <a:cs typeface="Arial" pitchFamily="34" charset="0"/>
          </a:endParaRPr>
        </a:p>
      </dgm:t>
    </dgm:pt>
    <dgm:pt modelId="{FD83A1D5-0693-4659-9029-BEED05583DE3}">
      <dgm:prSet phldrT="[Text]" custT="1"/>
      <dgm:spPr/>
      <dgm:t>
        <a:bodyPr/>
        <a:lstStyle/>
        <a:p>
          <a:r>
            <a:rPr lang="en-US" sz="2000" b="1" dirty="0">
              <a:latin typeface="Arial" pitchFamily="34" charset="0"/>
              <a:cs typeface="Arial" pitchFamily="34" charset="0"/>
            </a:rPr>
            <a:t>4. CBQL MN </a:t>
          </a:r>
          <a:r>
            <a:rPr lang="en-US" sz="2000" b="1" dirty="0" err="1">
              <a:latin typeface="Arial" pitchFamily="34" charset="0"/>
              <a:cs typeface="Arial" pitchFamily="34" charset="0"/>
            </a:rPr>
            <a:t>nguồn</a:t>
          </a:r>
          <a:r>
            <a:rPr lang="en-US" sz="2000" b="1"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tập</a:t>
          </a:r>
          <a:r>
            <a:rPr lang="en-US" sz="2000" dirty="0">
              <a:latin typeface="Arial" pitchFamily="34" charset="0"/>
              <a:cs typeface="Arial" pitchFamily="34" charset="0"/>
            </a:rPr>
            <a:t>, </a:t>
          </a:r>
          <a:r>
            <a:rPr lang="en-US" sz="2000" dirty="0" err="1">
              <a:latin typeface="Arial" pitchFamily="34" charset="0"/>
              <a:cs typeface="Arial" pitchFamily="34" charset="0"/>
            </a:rPr>
            <a:t>phấn</a:t>
          </a:r>
          <a:r>
            <a:rPr lang="en-US" sz="2000" dirty="0">
              <a:latin typeface="Arial" pitchFamily="34" charset="0"/>
              <a:cs typeface="Arial" pitchFamily="34" charset="0"/>
            </a:rPr>
            <a:t> </a:t>
          </a:r>
          <a:r>
            <a:rPr lang="en-US" sz="2000" dirty="0" err="1">
              <a:latin typeface="Arial" pitchFamily="34" charset="0"/>
              <a:cs typeface="Arial" pitchFamily="34" charset="0"/>
            </a:rPr>
            <a:t>đấu</a:t>
          </a:r>
          <a:r>
            <a:rPr lang="en-US" sz="2000" dirty="0">
              <a:latin typeface="Arial" pitchFamily="34" charset="0"/>
              <a:cs typeface="Arial" pitchFamily="34" charset="0"/>
            </a:rPr>
            <a:t> </a:t>
          </a:r>
          <a:r>
            <a:rPr lang="en-US" sz="2000" dirty="0" err="1">
              <a:latin typeface="Arial" pitchFamily="34" charset="0"/>
              <a:cs typeface="Arial" pitchFamily="34" charset="0"/>
            </a:rPr>
            <a:t>trở</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HT</a:t>
          </a:r>
        </a:p>
      </dgm:t>
    </dgm:pt>
    <dgm:pt modelId="{D13FBB3C-3EA4-47CF-A45C-00D9062FF073}" type="parTrans" cxnId="{A7639C78-69D4-49F0-BA8D-3B0D0987B2CD}">
      <dgm:prSet/>
      <dgm:spPr/>
      <dgm:t>
        <a:bodyPr/>
        <a:lstStyle/>
        <a:p>
          <a:endParaRPr lang="en-US" sz="2000">
            <a:latin typeface="Arial" pitchFamily="34" charset="0"/>
            <a:cs typeface="Arial" pitchFamily="34" charset="0"/>
          </a:endParaRPr>
        </a:p>
      </dgm:t>
    </dgm:pt>
    <dgm:pt modelId="{DB542D03-6207-4E64-98F9-C79AFE11281F}" type="sibTrans" cxnId="{A7639C78-69D4-49F0-BA8D-3B0D0987B2CD}">
      <dgm:prSet/>
      <dgm:spPr/>
      <dgm:t>
        <a:bodyPr/>
        <a:lstStyle/>
        <a:p>
          <a:endParaRPr lang="en-US" sz="2000">
            <a:latin typeface="Arial" pitchFamily="34" charset="0"/>
            <a:cs typeface="Arial" pitchFamily="34" charset="0"/>
          </a:endParaRPr>
        </a:p>
      </dgm:t>
    </dgm:pt>
    <dgm:pt modelId="{DCD1AF3A-9D54-4281-A646-9AD0E1D055DF}" type="pres">
      <dgm:prSet presAssocID="{656AC679-04A3-47F0-B99E-36CC863E9206}" presName="cycleMatrixDiagram" presStyleCnt="0">
        <dgm:presLayoutVars>
          <dgm:chMax val="1"/>
          <dgm:dir/>
          <dgm:animLvl val="lvl"/>
          <dgm:resizeHandles val="exact"/>
        </dgm:presLayoutVars>
      </dgm:prSet>
      <dgm:spPr/>
      <dgm:t>
        <a:bodyPr/>
        <a:lstStyle/>
        <a:p>
          <a:endParaRPr lang="en-US"/>
        </a:p>
      </dgm:t>
    </dgm:pt>
    <dgm:pt modelId="{C00885EC-ADA8-433A-AC6B-363032821176}" type="pres">
      <dgm:prSet presAssocID="{656AC679-04A3-47F0-B99E-36CC863E9206}" presName="children" presStyleCnt="0"/>
      <dgm:spPr/>
    </dgm:pt>
    <dgm:pt modelId="{6AE435D2-1035-4056-AE3E-D1B56AB02768}" type="pres">
      <dgm:prSet presAssocID="{656AC679-04A3-47F0-B99E-36CC863E9206}" presName="childPlaceholder" presStyleCnt="0"/>
      <dgm:spPr/>
    </dgm:pt>
    <dgm:pt modelId="{EDC8BA9A-72AB-4B78-8418-26F8A94CB505}" type="pres">
      <dgm:prSet presAssocID="{656AC679-04A3-47F0-B99E-36CC863E9206}" presName="circle" presStyleCnt="0"/>
      <dgm:spPr/>
    </dgm:pt>
    <dgm:pt modelId="{99DE0647-EC5A-4240-8993-AD4DBA161884}" type="pres">
      <dgm:prSet presAssocID="{656AC679-04A3-47F0-B99E-36CC863E9206}" presName="quadrant1" presStyleLbl="node1" presStyleIdx="0" presStyleCnt="4" custLinFactNeighborX="847" custLinFactNeighborY="364">
        <dgm:presLayoutVars>
          <dgm:chMax val="1"/>
          <dgm:bulletEnabled val="1"/>
        </dgm:presLayoutVars>
      </dgm:prSet>
      <dgm:spPr/>
      <dgm:t>
        <a:bodyPr/>
        <a:lstStyle/>
        <a:p>
          <a:endParaRPr lang="en-US"/>
        </a:p>
      </dgm:t>
    </dgm:pt>
    <dgm:pt modelId="{4B9C4842-EFD5-47F4-913B-4307D96DD244}" type="pres">
      <dgm:prSet presAssocID="{656AC679-04A3-47F0-B99E-36CC863E9206}" presName="quadrant2" presStyleLbl="node1" presStyleIdx="1" presStyleCnt="4">
        <dgm:presLayoutVars>
          <dgm:chMax val="1"/>
          <dgm:bulletEnabled val="1"/>
        </dgm:presLayoutVars>
      </dgm:prSet>
      <dgm:spPr/>
      <dgm:t>
        <a:bodyPr/>
        <a:lstStyle/>
        <a:p>
          <a:endParaRPr lang="en-US"/>
        </a:p>
      </dgm:t>
    </dgm:pt>
    <dgm:pt modelId="{32BA1A18-E70A-4BC3-A0B7-4E038BBCE470}" type="pres">
      <dgm:prSet presAssocID="{656AC679-04A3-47F0-B99E-36CC863E9206}" presName="quadrant3" presStyleLbl="node1" presStyleIdx="2" presStyleCnt="4" custScaleY="101207" custLinFactNeighborX="589" custLinFactNeighborY="1931">
        <dgm:presLayoutVars>
          <dgm:chMax val="1"/>
          <dgm:bulletEnabled val="1"/>
        </dgm:presLayoutVars>
      </dgm:prSet>
      <dgm:spPr/>
      <dgm:t>
        <a:bodyPr/>
        <a:lstStyle/>
        <a:p>
          <a:endParaRPr lang="en-US"/>
        </a:p>
      </dgm:t>
    </dgm:pt>
    <dgm:pt modelId="{DB6A824D-3A30-4811-9EAA-1F9FEF71AE57}" type="pres">
      <dgm:prSet presAssocID="{656AC679-04A3-47F0-B99E-36CC863E9206}" presName="quadrant4" presStyleLbl="node1" presStyleIdx="3" presStyleCnt="4" custScaleX="100001" custScaleY="100001" custLinFactNeighborX="-2051" custLinFactNeighborY="1073">
        <dgm:presLayoutVars>
          <dgm:chMax val="1"/>
          <dgm:bulletEnabled val="1"/>
        </dgm:presLayoutVars>
      </dgm:prSet>
      <dgm:spPr/>
      <dgm:t>
        <a:bodyPr/>
        <a:lstStyle/>
        <a:p>
          <a:endParaRPr lang="en-US"/>
        </a:p>
      </dgm:t>
    </dgm:pt>
    <dgm:pt modelId="{4A856D08-4218-47C5-9293-3F0FE6381AAF}" type="pres">
      <dgm:prSet presAssocID="{656AC679-04A3-47F0-B99E-36CC863E9206}" presName="quadrantPlaceholder" presStyleCnt="0"/>
      <dgm:spPr/>
    </dgm:pt>
    <dgm:pt modelId="{D4512038-1519-47D1-BBD0-CB21675BDA12}" type="pres">
      <dgm:prSet presAssocID="{656AC679-04A3-47F0-B99E-36CC863E9206}" presName="center1" presStyleLbl="fgShp" presStyleIdx="0" presStyleCnt="2"/>
      <dgm:spPr/>
    </dgm:pt>
    <dgm:pt modelId="{38A6E4D0-BA74-4A84-B1C1-1CC3075E83E6}" type="pres">
      <dgm:prSet presAssocID="{656AC679-04A3-47F0-B99E-36CC863E9206}" presName="center2" presStyleLbl="fgShp" presStyleIdx="1" presStyleCnt="2"/>
      <dgm:spPr/>
    </dgm:pt>
  </dgm:ptLst>
  <dgm:cxnLst>
    <dgm:cxn modelId="{E48C5E63-2730-4B11-AF91-8929CD65EA20}" type="presOf" srcId="{656AC679-04A3-47F0-B99E-36CC863E9206}" destId="{DCD1AF3A-9D54-4281-A646-9AD0E1D055DF}" srcOrd="0" destOrd="0" presId="urn:microsoft.com/office/officeart/2005/8/layout/cycle4#1"/>
    <dgm:cxn modelId="{93D50270-9D7D-49E2-BF46-34630720D409}" type="presOf" srcId="{BB02312E-9339-4E1B-B8A5-4FAD687F8B11}" destId="{99DE0647-EC5A-4240-8993-AD4DBA161884}" srcOrd="0" destOrd="0" presId="urn:microsoft.com/office/officeart/2005/8/layout/cycle4#1"/>
    <dgm:cxn modelId="{90B543DC-F3BD-47CC-8E97-E641F818D535}" type="presOf" srcId="{35D247AD-011B-4C10-9836-99FBE5B6810F}" destId="{32BA1A18-E70A-4BC3-A0B7-4E038BBCE470}" srcOrd="0" destOrd="0" presId="urn:microsoft.com/office/officeart/2005/8/layout/cycle4#1"/>
    <dgm:cxn modelId="{3F4C2F4E-FA35-444D-85C0-BB6471E8B17B}" srcId="{656AC679-04A3-47F0-B99E-36CC863E9206}" destId="{35D247AD-011B-4C10-9836-99FBE5B6810F}" srcOrd="2" destOrd="0" parTransId="{0FF6AC23-AF8D-4665-8535-4F9803A1F398}" sibTransId="{EA9EDA74-A6B5-4307-AE28-120EC7D88D47}"/>
    <dgm:cxn modelId="{A7639C78-69D4-49F0-BA8D-3B0D0987B2CD}" srcId="{656AC679-04A3-47F0-B99E-36CC863E9206}" destId="{FD83A1D5-0693-4659-9029-BEED05583DE3}" srcOrd="3" destOrd="0" parTransId="{D13FBB3C-3EA4-47CF-A45C-00D9062FF073}" sibTransId="{DB542D03-6207-4E64-98F9-C79AFE11281F}"/>
    <dgm:cxn modelId="{839F80E5-A32E-42CC-A598-B146AEACC82B}" type="presOf" srcId="{BE7C22E1-C4C4-4609-970A-D93DE54E7689}" destId="{4B9C4842-EFD5-47F4-913B-4307D96DD244}" srcOrd="0" destOrd="0" presId="urn:microsoft.com/office/officeart/2005/8/layout/cycle4#1"/>
    <dgm:cxn modelId="{704B1BEE-8A7B-4298-BDFC-1037847A9F2E}" srcId="{656AC679-04A3-47F0-B99E-36CC863E9206}" destId="{BE7C22E1-C4C4-4609-970A-D93DE54E7689}" srcOrd="1" destOrd="0" parTransId="{B97905ED-4563-40B0-BD05-B2A9FFE5C408}" sibTransId="{3476AFFD-C2F8-42DA-AE92-E1025A97FF6C}"/>
    <dgm:cxn modelId="{C9B4F0FE-FCF5-43E2-B6C9-E12B1A7705E1}" srcId="{656AC679-04A3-47F0-B99E-36CC863E9206}" destId="{BB02312E-9339-4E1B-B8A5-4FAD687F8B11}" srcOrd="0" destOrd="0" parTransId="{53591F82-9F92-4577-80BE-9205D3A09039}" sibTransId="{A79BCDD1-24F0-4D67-948B-BBAF57B17078}"/>
    <dgm:cxn modelId="{70ECA67A-D1FA-4234-98AD-3257B13B9B81}" type="presOf" srcId="{FD83A1D5-0693-4659-9029-BEED05583DE3}" destId="{DB6A824D-3A30-4811-9EAA-1F9FEF71AE57}" srcOrd="0" destOrd="0" presId="urn:microsoft.com/office/officeart/2005/8/layout/cycle4#1"/>
    <dgm:cxn modelId="{685A2936-8098-4C70-AC80-DF394A36977F}" type="presParOf" srcId="{DCD1AF3A-9D54-4281-A646-9AD0E1D055DF}" destId="{C00885EC-ADA8-433A-AC6B-363032821176}" srcOrd="0" destOrd="0" presId="urn:microsoft.com/office/officeart/2005/8/layout/cycle4#1"/>
    <dgm:cxn modelId="{77B4F00B-1A37-49C1-8A6B-EF823AE42514}" type="presParOf" srcId="{C00885EC-ADA8-433A-AC6B-363032821176}" destId="{6AE435D2-1035-4056-AE3E-D1B56AB02768}" srcOrd="0" destOrd="0" presId="urn:microsoft.com/office/officeart/2005/8/layout/cycle4#1"/>
    <dgm:cxn modelId="{370CEF8F-47EC-4F6F-8373-07ABC28EBA5B}" type="presParOf" srcId="{DCD1AF3A-9D54-4281-A646-9AD0E1D055DF}" destId="{EDC8BA9A-72AB-4B78-8418-26F8A94CB505}" srcOrd="1" destOrd="0" presId="urn:microsoft.com/office/officeart/2005/8/layout/cycle4#1"/>
    <dgm:cxn modelId="{D86596A8-B69D-4A6E-80D6-F477DB582134}" type="presParOf" srcId="{EDC8BA9A-72AB-4B78-8418-26F8A94CB505}" destId="{99DE0647-EC5A-4240-8993-AD4DBA161884}" srcOrd="0" destOrd="0" presId="urn:microsoft.com/office/officeart/2005/8/layout/cycle4#1"/>
    <dgm:cxn modelId="{B6809D5C-8544-425E-A9DB-FC729471011D}" type="presParOf" srcId="{EDC8BA9A-72AB-4B78-8418-26F8A94CB505}" destId="{4B9C4842-EFD5-47F4-913B-4307D96DD244}" srcOrd="1" destOrd="0" presId="urn:microsoft.com/office/officeart/2005/8/layout/cycle4#1"/>
    <dgm:cxn modelId="{FC07556C-6738-4E84-A477-1582D9C5E5A3}" type="presParOf" srcId="{EDC8BA9A-72AB-4B78-8418-26F8A94CB505}" destId="{32BA1A18-E70A-4BC3-A0B7-4E038BBCE470}" srcOrd="2" destOrd="0" presId="urn:microsoft.com/office/officeart/2005/8/layout/cycle4#1"/>
    <dgm:cxn modelId="{AAB80365-1BF6-464E-83DB-3B664FF52E7D}" type="presParOf" srcId="{EDC8BA9A-72AB-4B78-8418-26F8A94CB505}" destId="{DB6A824D-3A30-4811-9EAA-1F9FEF71AE57}" srcOrd="3" destOrd="0" presId="urn:microsoft.com/office/officeart/2005/8/layout/cycle4#1"/>
    <dgm:cxn modelId="{790B879F-BB2E-4E11-9979-B768202DA651}" type="presParOf" srcId="{EDC8BA9A-72AB-4B78-8418-26F8A94CB505}" destId="{4A856D08-4218-47C5-9293-3F0FE6381AAF}" srcOrd="4" destOrd="0" presId="urn:microsoft.com/office/officeart/2005/8/layout/cycle4#1"/>
    <dgm:cxn modelId="{191067A6-6E3B-414C-BF50-4319BBCCF293}" type="presParOf" srcId="{DCD1AF3A-9D54-4281-A646-9AD0E1D055DF}" destId="{D4512038-1519-47D1-BBD0-CB21675BDA12}" srcOrd="2" destOrd="0" presId="urn:microsoft.com/office/officeart/2005/8/layout/cycle4#1"/>
    <dgm:cxn modelId="{72B1CE86-E3D8-48E4-9F1A-C6178412E7B2}" type="presParOf" srcId="{DCD1AF3A-9D54-4281-A646-9AD0E1D055DF}" destId="{38A6E4D0-BA74-4A84-B1C1-1CC3075E83E6}"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3B3ED-5FF0-4C42-8FB5-9C941C776831}"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AD5A0A7-2E1A-4699-AEA0-6F721201B0D9}">
      <dgm:prSet phldrT="[Text]" custT="1"/>
      <dgm:spPr/>
      <dgm:t>
        <a:bodyPr/>
        <a:lstStyle/>
        <a:p>
          <a:r>
            <a:rPr lang="en-US" sz="2400" dirty="0">
              <a:latin typeface="Arial" pitchFamily="34" charset="0"/>
              <a:cs typeface="Arial" pitchFamily="34" charset="0"/>
            </a:rPr>
            <a:t>CHUẨN HT CSGD  MẦM NON</a:t>
          </a:r>
        </a:p>
      </dgm:t>
    </dgm:pt>
    <dgm:pt modelId="{7EC488E1-8599-4942-AFAF-AFC54134E7A1}" type="parTrans" cxnId="{B2ED368A-245B-483F-8E49-26A8C9B416A7}">
      <dgm:prSet/>
      <dgm:spPr/>
      <dgm:t>
        <a:bodyPr/>
        <a:lstStyle/>
        <a:p>
          <a:endParaRPr lang="en-US"/>
        </a:p>
      </dgm:t>
    </dgm:pt>
    <dgm:pt modelId="{4DF308AE-673B-4AE3-9563-372F7955FE4E}" type="sibTrans" cxnId="{B2ED368A-245B-483F-8E49-26A8C9B416A7}">
      <dgm:prSet/>
      <dgm:spPr/>
      <dgm:t>
        <a:bodyPr/>
        <a:lstStyle/>
        <a:p>
          <a:endParaRPr lang="en-US"/>
        </a:p>
      </dgm:t>
    </dgm:pt>
    <dgm:pt modelId="{D168A9C5-5080-4148-93E9-B3C5B389BA2B}">
      <dgm:prSet phldrT="[Text]" custT="1"/>
      <dgm:spPr/>
      <dgm:t>
        <a:bodyPr/>
        <a:lstStyle/>
        <a:p>
          <a:r>
            <a:rPr lang="en-US" sz="2000" b="1" dirty="0"/>
            <a:t>TIÊU CHUẨN 2</a:t>
          </a:r>
        </a:p>
      </dgm:t>
    </dgm:pt>
    <dgm:pt modelId="{4DF477CB-6EF5-4E9C-A44D-569D1E6A6CC7}" type="parTrans" cxnId="{606B1041-C624-43BB-86E0-E9D74C28C05D}">
      <dgm:prSet/>
      <dgm:spPr/>
      <dgm:t>
        <a:bodyPr/>
        <a:lstStyle/>
        <a:p>
          <a:endParaRPr lang="en-US"/>
        </a:p>
      </dgm:t>
    </dgm:pt>
    <dgm:pt modelId="{77A05C73-AFDA-4423-8F8D-C7088A5764D8}" type="sibTrans" cxnId="{606B1041-C624-43BB-86E0-E9D74C28C05D}">
      <dgm:prSet/>
      <dgm:spPr/>
      <dgm:t>
        <a:bodyPr/>
        <a:lstStyle/>
        <a:p>
          <a:endParaRPr lang="en-US"/>
        </a:p>
      </dgm:t>
    </dgm:pt>
    <dgm:pt modelId="{54C968E5-87B4-44B5-A333-2E78B39C4C85}">
      <dgm:prSet phldrT="[Text]" custT="1"/>
      <dgm:spPr/>
      <dgm:t>
        <a:bodyPr/>
        <a:lstStyle/>
        <a:p>
          <a:r>
            <a:rPr lang="en-US" sz="2000" b="1" dirty="0"/>
            <a:t>TIÊU CHUẨN 4</a:t>
          </a:r>
          <a:endParaRPr lang="en-US" sz="2000" dirty="0"/>
        </a:p>
      </dgm:t>
    </dgm:pt>
    <dgm:pt modelId="{947FFBF3-FAB4-4C30-B327-4816263608EB}" type="parTrans" cxnId="{52EB752A-80FE-45E3-B1E2-55E1F734527F}">
      <dgm:prSet/>
      <dgm:spPr/>
      <dgm:t>
        <a:bodyPr/>
        <a:lstStyle/>
        <a:p>
          <a:endParaRPr lang="en-US"/>
        </a:p>
      </dgm:t>
    </dgm:pt>
    <dgm:pt modelId="{295B4A95-5AA6-4AB0-AD95-1AC0A539A69B}" type="sibTrans" cxnId="{52EB752A-80FE-45E3-B1E2-55E1F734527F}">
      <dgm:prSet/>
      <dgm:spPr/>
      <dgm:t>
        <a:bodyPr/>
        <a:lstStyle/>
        <a:p>
          <a:endParaRPr lang="en-US"/>
        </a:p>
      </dgm:t>
    </dgm:pt>
    <dgm:pt modelId="{AC612D26-DB7F-4A9C-96C7-75B2E2D1BF63}">
      <dgm:prSet/>
      <dgm:spPr/>
      <dgm:t>
        <a:bodyPr/>
        <a:lstStyle/>
        <a:p>
          <a:r>
            <a:rPr lang="en-US" dirty="0"/>
            <a:t>TC  4</a:t>
          </a:r>
        </a:p>
      </dgm:t>
    </dgm:pt>
    <dgm:pt modelId="{86A24560-586A-46F5-BCF5-EF6507F2342E}" type="parTrans" cxnId="{7B658F5A-FD83-4644-B63F-4A2C47183DBE}">
      <dgm:prSet/>
      <dgm:spPr/>
      <dgm:t>
        <a:bodyPr/>
        <a:lstStyle/>
        <a:p>
          <a:endParaRPr lang="en-US"/>
        </a:p>
      </dgm:t>
    </dgm:pt>
    <dgm:pt modelId="{40CE640A-8774-44FF-BC82-4EFD293CD930}" type="sibTrans" cxnId="{7B658F5A-FD83-4644-B63F-4A2C47183DBE}">
      <dgm:prSet/>
      <dgm:spPr/>
      <dgm:t>
        <a:bodyPr/>
        <a:lstStyle/>
        <a:p>
          <a:endParaRPr lang="en-US"/>
        </a:p>
      </dgm:t>
    </dgm:pt>
    <dgm:pt modelId="{EFB0A387-6C22-45BC-BE44-65B0C74C5491}">
      <dgm:prSet/>
      <dgm:spPr/>
      <dgm:t>
        <a:bodyPr/>
        <a:lstStyle/>
        <a:p>
          <a:r>
            <a:rPr lang="en-US" dirty="0"/>
            <a:t>TC 5</a:t>
          </a:r>
        </a:p>
      </dgm:t>
    </dgm:pt>
    <dgm:pt modelId="{DF7C3D27-DE0C-4C03-8951-9E1399AEC28B}" type="parTrans" cxnId="{DE7C3B53-5867-442D-A54A-DEA6EB98C240}">
      <dgm:prSet/>
      <dgm:spPr/>
      <dgm:t>
        <a:bodyPr/>
        <a:lstStyle/>
        <a:p>
          <a:endParaRPr lang="en-US"/>
        </a:p>
      </dgm:t>
    </dgm:pt>
    <dgm:pt modelId="{32DB571F-6892-4FEE-AB92-BCDFF32853F9}" type="sibTrans" cxnId="{DE7C3B53-5867-442D-A54A-DEA6EB98C240}">
      <dgm:prSet/>
      <dgm:spPr/>
      <dgm:t>
        <a:bodyPr/>
        <a:lstStyle/>
        <a:p>
          <a:endParaRPr lang="en-US"/>
        </a:p>
      </dgm:t>
    </dgm:pt>
    <dgm:pt modelId="{102A79C3-8060-41F0-B8FA-1444FEE27F4A}">
      <dgm:prSet/>
      <dgm:spPr/>
      <dgm:t>
        <a:bodyPr/>
        <a:lstStyle/>
        <a:p>
          <a:r>
            <a:rPr lang="en-US" dirty="0"/>
            <a:t>TC 14</a:t>
          </a:r>
        </a:p>
      </dgm:t>
    </dgm:pt>
    <dgm:pt modelId="{5F879A62-2AC4-4CE4-9D4A-05A66DD52731}" type="parTrans" cxnId="{2F6BD92D-B4CD-4617-A316-80408B5FB911}">
      <dgm:prSet/>
      <dgm:spPr/>
      <dgm:t>
        <a:bodyPr/>
        <a:lstStyle/>
        <a:p>
          <a:endParaRPr lang="en-US"/>
        </a:p>
      </dgm:t>
    </dgm:pt>
    <dgm:pt modelId="{54160460-49B2-4360-A995-FA3AFFBD34AF}" type="sibTrans" cxnId="{2F6BD92D-B4CD-4617-A316-80408B5FB911}">
      <dgm:prSet/>
      <dgm:spPr/>
      <dgm:t>
        <a:bodyPr/>
        <a:lstStyle/>
        <a:p>
          <a:endParaRPr lang="en-US"/>
        </a:p>
      </dgm:t>
    </dgm:pt>
    <dgm:pt modelId="{C927A05A-F4C1-49C9-A6A5-809F04230B0B}">
      <dgm:prSet/>
      <dgm:spPr/>
      <dgm:t>
        <a:bodyPr/>
        <a:lstStyle/>
        <a:p>
          <a:r>
            <a:rPr lang="en-US" dirty="0"/>
            <a:t>TC 15</a:t>
          </a:r>
        </a:p>
      </dgm:t>
    </dgm:pt>
    <dgm:pt modelId="{23B298C0-7739-47F3-871B-0B219644E467}" type="parTrans" cxnId="{C8804BAD-4A6E-4108-AC83-7E3DF63D317D}">
      <dgm:prSet/>
      <dgm:spPr/>
      <dgm:t>
        <a:bodyPr/>
        <a:lstStyle/>
        <a:p>
          <a:endParaRPr lang="en-US"/>
        </a:p>
      </dgm:t>
    </dgm:pt>
    <dgm:pt modelId="{6A0499BA-E0F7-4B1E-971E-7A92088ED4EC}" type="sibTrans" cxnId="{C8804BAD-4A6E-4108-AC83-7E3DF63D317D}">
      <dgm:prSet/>
      <dgm:spPr/>
      <dgm:t>
        <a:bodyPr/>
        <a:lstStyle/>
        <a:p>
          <a:endParaRPr lang="en-US"/>
        </a:p>
      </dgm:t>
    </dgm:pt>
    <dgm:pt modelId="{2041CAF6-D9AF-4871-A431-6EFF53C048CA}">
      <dgm:prSet/>
      <dgm:spPr/>
      <dgm:t>
        <a:bodyPr/>
        <a:lstStyle/>
        <a:p>
          <a:r>
            <a:rPr lang="en-US" dirty="0"/>
            <a:t>TC 16</a:t>
          </a:r>
        </a:p>
      </dgm:t>
    </dgm:pt>
    <dgm:pt modelId="{B5659FC4-DB53-44D6-B1C8-03052548550E}" type="parTrans" cxnId="{ACC1CD24-3698-4D62-973D-9A260232133C}">
      <dgm:prSet/>
      <dgm:spPr/>
      <dgm:t>
        <a:bodyPr/>
        <a:lstStyle/>
        <a:p>
          <a:endParaRPr lang="en-US"/>
        </a:p>
      </dgm:t>
    </dgm:pt>
    <dgm:pt modelId="{17B73338-4E69-4E76-8178-93CD35EAB75A}" type="sibTrans" cxnId="{ACC1CD24-3698-4D62-973D-9A260232133C}">
      <dgm:prSet/>
      <dgm:spPr/>
      <dgm:t>
        <a:bodyPr/>
        <a:lstStyle/>
        <a:p>
          <a:endParaRPr lang="en-US"/>
        </a:p>
      </dgm:t>
    </dgm:pt>
    <dgm:pt modelId="{504A1B2C-E4EE-4BD5-9CF9-79D30F8983AC}">
      <dgm:prSet custT="1"/>
      <dgm:spPr/>
      <dgm:t>
        <a:bodyPr/>
        <a:lstStyle/>
        <a:p>
          <a:r>
            <a:rPr lang="en-US" sz="2000" b="1" dirty="0"/>
            <a:t>TIÊU CHUẨN 1</a:t>
          </a:r>
        </a:p>
      </dgm:t>
    </dgm:pt>
    <dgm:pt modelId="{36C9B2D2-0E51-43DC-979B-FBA1277D2906}" type="parTrans" cxnId="{62182B5B-D8A3-4B2D-80C2-33C3E6071F50}">
      <dgm:prSet/>
      <dgm:spPr/>
      <dgm:t>
        <a:bodyPr/>
        <a:lstStyle/>
        <a:p>
          <a:endParaRPr lang="en-US"/>
        </a:p>
      </dgm:t>
    </dgm:pt>
    <dgm:pt modelId="{E4AA156C-4678-4574-8ED9-D1A3F6A40D8F}" type="sibTrans" cxnId="{62182B5B-D8A3-4B2D-80C2-33C3E6071F50}">
      <dgm:prSet/>
      <dgm:spPr/>
      <dgm:t>
        <a:bodyPr/>
        <a:lstStyle/>
        <a:p>
          <a:endParaRPr lang="en-US"/>
        </a:p>
      </dgm:t>
    </dgm:pt>
    <dgm:pt modelId="{E7823DE5-971A-4221-864B-E6C223BBD45D}">
      <dgm:prSet/>
      <dgm:spPr/>
      <dgm:t>
        <a:bodyPr/>
        <a:lstStyle/>
        <a:p>
          <a:r>
            <a:rPr lang="en-US" dirty="0"/>
            <a:t>TC 3</a:t>
          </a:r>
        </a:p>
      </dgm:t>
    </dgm:pt>
    <dgm:pt modelId="{DB647844-6DD9-4CE8-8156-161F4A454C2F}" type="parTrans" cxnId="{2975976F-DF7E-4296-95DD-C5CF8F2C0AE3}">
      <dgm:prSet/>
      <dgm:spPr/>
      <dgm:t>
        <a:bodyPr/>
        <a:lstStyle/>
        <a:p>
          <a:endParaRPr lang="en-US"/>
        </a:p>
      </dgm:t>
    </dgm:pt>
    <dgm:pt modelId="{CF40633C-1226-43B9-944E-3485816631B7}" type="sibTrans" cxnId="{2975976F-DF7E-4296-95DD-C5CF8F2C0AE3}">
      <dgm:prSet/>
      <dgm:spPr/>
      <dgm:t>
        <a:bodyPr/>
        <a:lstStyle/>
        <a:p>
          <a:endParaRPr lang="en-US"/>
        </a:p>
      </dgm:t>
    </dgm:pt>
    <dgm:pt modelId="{6231AB62-6836-498B-A2AD-69C27587B442}">
      <dgm:prSet/>
      <dgm:spPr/>
      <dgm:t>
        <a:bodyPr/>
        <a:lstStyle/>
        <a:p>
          <a:r>
            <a:rPr lang="en-US" dirty="0"/>
            <a:t>TC 2</a:t>
          </a:r>
        </a:p>
      </dgm:t>
    </dgm:pt>
    <dgm:pt modelId="{7497DC91-A865-4337-9462-A1EC9CA67486}" type="parTrans" cxnId="{DFF4579F-B984-4A03-AFDC-5094445FD910}">
      <dgm:prSet/>
      <dgm:spPr/>
      <dgm:t>
        <a:bodyPr/>
        <a:lstStyle/>
        <a:p>
          <a:endParaRPr lang="en-US"/>
        </a:p>
      </dgm:t>
    </dgm:pt>
    <dgm:pt modelId="{59A0D6AC-36BC-47BD-8BB6-4377BF150C3B}" type="sibTrans" cxnId="{DFF4579F-B984-4A03-AFDC-5094445FD910}">
      <dgm:prSet/>
      <dgm:spPr/>
      <dgm:t>
        <a:bodyPr/>
        <a:lstStyle/>
        <a:p>
          <a:endParaRPr lang="en-US"/>
        </a:p>
      </dgm:t>
    </dgm:pt>
    <dgm:pt modelId="{78385F57-B08E-437E-AAA1-968E6D005051}">
      <dgm:prSet/>
      <dgm:spPr/>
      <dgm:t>
        <a:bodyPr/>
        <a:lstStyle/>
        <a:p>
          <a:r>
            <a:rPr lang="en-US" dirty="0"/>
            <a:t>TC 1</a:t>
          </a:r>
        </a:p>
      </dgm:t>
    </dgm:pt>
    <dgm:pt modelId="{AECED08F-5CAB-42D8-AD56-538EB58F44CD}" type="parTrans" cxnId="{C79B1978-29C2-458E-A298-8DFB60376D83}">
      <dgm:prSet/>
      <dgm:spPr/>
      <dgm:t>
        <a:bodyPr/>
        <a:lstStyle/>
        <a:p>
          <a:endParaRPr lang="en-US"/>
        </a:p>
      </dgm:t>
    </dgm:pt>
    <dgm:pt modelId="{01F288AC-D01B-4B34-A708-B376C9825CF6}" type="sibTrans" cxnId="{C79B1978-29C2-458E-A298-8DFB60376D83}">
      <dgm:prSet/>
      <dgm:spPr/>
      <dgm:t>
        <a:bodyPr/>
        <a:lstStyle/>
        <a:p>
          <a:endParaRPr lang="en-US"/>
        </a:p>
      </dgm:t>
    </dgm:pt>
    <dgm:pt modelId="{54102E63-1182-4A0E-AEA6-0F1FA35519BF}">
      <dgm:prSet custT="1"/>
      <dgm:spPr/>
      <dgm:t>
        <a:bodyPr/>
        <a:lstStyle/>
        <a:p>
          <a:r>
            <a:rPr lang="en-US" sz="2000" b="1" dirty="0"/>
            <a:t>TIÊU CHUẨN 3</a:t>
          </a:r>
        </a:p>
      </dgm:t>
    </dgm:pt>
    <dgm:pt modelId="{385B753F-F53B-482E-8550-6DD4600CE721}" type="parTrans" cxnId="{FD6FE76F-D318-46B9-A055-2B77843595C5}">
      <dgm:prSet/>
      <dgm:spPr/>
      <dgm:t>
        <a:bodyPr/>
        <a:lstStyle/>
        <a:p>
          <a:endParaRPr lang="en-US"/>
        </a:p>
      </dgm:t>
    </dgm:pt>
    <dgm:pt modelId="{D4576625-A5CF-4372-8BBB-F34974E84D88}" type="sibTrans" cxnId="{FD6FE76F-D318-46B9-A055-2B77843595C5}">
      <dgm:prSet/>
      <dgm:spPr/>
      <dgm:t>
        <a:bodyPr/>
        <a:lstStyle/>
        <a:p>
          <a:endParaRPr lang="en-US"/>
        </a:p>
      </dgm:t>
    </dgm:pt>
    <dgm:pt modelId="{6431BE01-60DC-4B91-8D89-C8C7E298175F}">
      <dgm:prSet/>
      <dgm:spPr/>
      <dgm:t>
        <a:bodyPr/>
        <a:lstStyle/>
        <a:p>
          <a:r>
            <a:rPr lang="en-US" dirty="0"/>
            <a:t>TC 12</a:t>
          </a:r>
        </a:p>
      </dgm:t>
    </dgm:pt>
    <dgm:pt modelId="{7FEB6C7B-EA05-4CCC-9862-52EED1EF3FB1}" type="parTrans" cxnId="{A7FDA0D8-6F4A-470E-B498-923F70455E98}">
      <dgm:prSet/>
      <dgm:spPr/>
      <dgm:t>
        <a:bodyPr/>
        <a:lstStyle/>
        <a:p>
          <a:endParaRPr lang="en-US"/>
        </a:p>
      </dgm:t>
    </dgm:pt>
    <dgm:pt modelId="{B4955D3D-8189-44A4-B442-A33520F709EC}" type="sibTrans" cxnId="{A7FDA0D8-6F4A-470E-B498-923F70455E98}">
      <dgm:prSet/>
      <dgm:spPr/>
      <dgm:t>
        <a:bodyPr/>
        <a:lstStyle/>
        <a:p>
          <a:endParaRPr lang="en-US"/>
        </a:p>
      </dgm:t>
    </dgm:pt>
    <dgm:pt modelId="{441CD60B-8FF3-4BDE-8884-E1F5BD4C0224}">
      <dgm:prSet/>
      <dgm:spPr/>
      <dgm:t>
        <a:bodyPr/>
        <a:lstStyle/>
        <a:p>
          <a:r>
            <a:rPr lang="en-US" dirty="0"/>
            <a:t>TC 6</a:t>
          </a:r>
        </a:p>
      </dgm:t>
    </dgm:pt>
    <dgm:pt modelId="{C0A06C06-B5E8-4531-8B86-CE855C456D03}" type="parTrans" cxnId="{4C5BA164-D95B-463E-B5C9-704369F149A9}">
      <dgm:prSet/>
      <dgm:spPr/>
      <dgm:t>
        <a:bodyPr/>
        <a:lstStyle/>
        <a:p>
          <a:endParaRPr lang="en-US"/>
        </a:p>
      </dgm:t>
    </dgm:pt>
    <dgm:pt modelId="{E291A39D-05E9-4568-8C15-C3A31155DF2D}" type="sibTrans" cxnId="{4C5BA164-D95B-463E-B5C9-704369F149A9}">
      <dgm:prSet/>
      <dgm:spPr/>
      <dgm:t>
        <a:bodyPr/>
        <a:lstStyle/>
        <a:p>
          <a:endParaRPr lang="en-US"/>
        </a:p>
      </dgm:t>
    </dgm:pt>
    <dgm:pt modelId="{8255E6C9-60B2-44E9-859A-2885E128E737}">
      <dgm:prSet/>
      <dgm:spPr/>
      <dgm:t>
        <a:bodyPr/>
        <a:lstStyle/>
        <a:p>
          <a:r>
            <a:rPr lang="en-US" dirty="0"/>
            <a:t>TC 7</a:t>
          </a:r>
        </a:p>
      </dgm:t>
    </dgm:pt>
    <dgm:pt modelId="{F1BD88C7-7A04-427C-BA72-6C2030EBCE78}" type="parTrans" cxnId="{298F29DA-E11C-4559-870F-0668001AA199}">
      <dgm:prSet/>
      <dgm:spPr/>
      <dgm:t>
        <a:bodyPr/>
        <a:lstStyle/>
        <a:p>
          <a:endParaRPr lang="en-US"/>
        </a:p>
      </dgm:t>
    </dgm:pt>
    <dgm:pt modelId="{15C24458-A92E-4DFB-8E67-08ACA4DB6DBD}" type="sibTrans" cxnId="{298F29DA-E11C-4559-870F-0668001AA199}">
      <dgm:prSet/>
      <dgm:spPr/>
      <dgm:t>
        <a:bodyPr/>
        <a:lstStyle/>
        <a:p>
          <a:endParaRPr lang="en-US"/>
        </a:p>
      </dgm:t>
    </dgm:pt>
    <dgm:pt modelId="{ADA25965-A1D1-4F9F-8D76-8D51285E4D8B}">
      <dgm:prSet/>
      <dgm:spPr/>
      <dgm:t>
        <a:bodyPr/>
        <a:lstStyle/>
        <a:p>
          <a:r>
            <a:rPr lang="en-US" dirty="0"/>
            <a:t>TC 8</a:t>
          </a:r>
        </a:p>
      </dgm:t>
    </dgm:pt>
    <dgm:pt modelId="{5B03F237-9559-4E35-B0A0-0B4B63B5B6A7}" type="parTrans" cxnId="{3A022ADB-7760-4555-94FF-7AC6CCB5BB6B}">
      <dgm:prSet/>
      <dgm:spPr/>
      <dgm:t>
        <a:bodyPr/>
        <a:lstStyle/>
        <a:p>
          <a:endParaRPr lang="en-US"/>
        </a:p>
      </dgm:t>
    </dgm:pt>
    <dgm:pt modelId="{644F2C73-8727-4CCA-A8F3-6283BF8CDA67}" type="sibTrans" cxnId="{3A022ADB-7760-4555-94FF-7AC6CCB5BB6B}">
      <dgm:prSet/>
      <dgm:spPr/>
      <dgm:t>
        <a:bodyPr/>
        <a:lstStyle/>
        <a:p>
          <a:endParaRPr lang="en-US"/>
        </a:p>
      </dgm:t>
    </dgm:pt>
    <dgm:pt modelId="{B1E5D2EB-0B2E-4538-BCDE-D532A5501F4E}">
      <dgm:prSet/>
      <dgm:spPr/>
      <dgm:t>
        <a:bodyPr/>
        <a:lstStyle/>
        <a:p>
          <a:r>
            <a:rPr lang="en-US" dirty="0"/>
            <a:t>TC í 10</a:t>
          </a:r>
        </a:p>
      </dgm:t>
    </dgm:pt>
    <dgm:pt modelId="{2CF54516-DC80-4356-8B7B-2946563CA3AB}" type="parTrans" cxnId="{F85ABA54-9046-4ECB-9A51-0696B94B74C7}">
      <dgm:prSet/>
      <dgm:spPr/>
      <dgm:t>
        <a:bodyPr/>
        <a:lstStyle/>
        <a:p>
          <a:endParaRPr lang="en-US"/>
        </a:p>
      </dgm:t>
    </dgm:pt>
    <dgm:pt modelId="{F8411C78-547D-4CAD-8664-0A6627FBBC0C}" type="sibTrans" cxnId="{F85ABA54-9046-4ECB-9A51-0696B94B74C7}">
      <dgm:prSet/>
      <dgm:spPr/>
      <dgm:t>
        <a:bodyPr/>
        <a:lstStyle/>
        <a:p>
          <a:endParaRPr lang="en-US"/>
        </a:p>
      </dgm:t>
    </dgm:pt>
    <dgm:pt modelId="{8B830E45-88C7-4ADD-B716-CDEE8ACD960C}">
      <dgm:prSet/>
      <dgm:spPr/>
      <dgm:t>
        <a:bodyPr/>
        <a:lstStyle/>
        <a:p>
          <a:r>
            <a:rPr lang="en-US" dirty="0"/>
            <a:t>TC 9</a:t>
          </a:r>
        </a:p>
      </dgm:t>
    </dgm:pt>
    <dgm:pt modelId="{FB9E5F0B-1C3A-4113-A456-A39C9344FD27}" type="parTrans" cxnId="{4FE6B021-00E5-4C35-B382-D6A60109A723}">
      <dgm:prSet/>
      <dgm:spPr/>
      <dgm:t>
        <a:bodyPr/>
        <a:lstStyle/>
        <a:p>
          <a:endParaRPr lang="en-US"/>
        </a:p>
      </dgm:t>
    </dgm:pt>
    <dgm:pt modelId="{8A956FF3-4E6D-4B41-94CB-6D594DAD3F27}" type="sibTrans" cxnId="{4FE6B021-00E5-4C35-B382-D6A60109A723}">
      <dgm:prSet/>
      <dgm:spPr/>
      <dgm:t>
        <a:bodyPr/>
        <a:lstStyle/>
        <a:p>
          <a:endParaRPr lang="en-US"/>
        </a:p>
      </dgm:t>
    </dgm:pt>
    <dgm:pt modelId="{9D04FDCD-40F3-4C4E-B4F0-807E84CBA017}">
      <dgm:prSet/>
      <dgm:spPr/>
      <dgm:t>
        <a:bodyPr/>
        <a:lstStyle/>
        <a:p>
          <a:r>
            <a:rPr lang="en-US" dirty="0" err="1"/>
            <a:t>MứC</a:t>
          </a:r>
          <a:r>
            <a:rPr lang="en-US" dirty="0"/>
            <a:t> 1</a:t>
          </a:r>
        </a:p>
      </dgm:t>
    </dgm:pt>
    <dgm:pt modelId="{EB88811A-35E5-42C8-A6A5-5F11D68A9310}" type="parTrans" cxnId="{C580AB89-A619-45CF-89E3-74E2AB96F5B0}">
      <dgm:prSet/>
      <dgm:spPr/>
      <dgm:t>
        <a:bodyPr/>
        <a:lstStyle/>
        <a:p>
          <a:endParaRPr lang="en-US"/>
        </a:p>
      </dgm:t>
    </dgm:pt>
    <dgm:pt modelId="{87AA079F-9FEA-4533-A8F4-3E962994073A}" type="sibTrans" cxnId="{C580AB89-A619-45CF-89E3-74E2AB96F5B0}">
      <dgm:prSet/>
      <dgm:spPr/>
      <dgm:t>
        <a:bodyPr/>
        <a:lstStyle/>
        <a:p>
          <a:endParaRPr lang="en-US"/>
        </a:p>
      </dgm:t>
    </dgm:pt>
    <dgm:pt modelId="{6FADE0C6-F203-4335-B400-62A890CCD5FE}">
      <dgm:prSet/>
      <dgm:spPr/>
      <dgm:t>
        <a:bodyPr/>
        <a:lstStyle/>
        <a:p>
          <a:r>
            <a:rPr lang="en-US" dirty="0" err="1"/>
            <a:t>Mức</a:t>
          </a:r>
          <a:r>
            <a:rPr lang="en-US" dirty="0"/>
            <a:t> 2</a:t>
          </a:r>
        </a:p>
      </dgm:t>
    </dgm:pt>
    <dgm:pt modelId="{95E8BB62-AFC2-4CEB-AD82-FD9306599278}" type="parTrans" cxnId="{DB58A61F-5C7E-405D-816B-7CF42F981A06}">
      <dgm:prSet/>
      <dgm:spPr/>
      <dgm:t>
        <a:bodyPr/>
        <a:lstStyle/>
        <a:p>
          <a:endParaRPr lang="en-US"/>
        </a:p>
      </dgm:t>
    </dgm:pt>
    <dgm:pt modelId="{139A6B5A-E6A1-4A99-97C3-260267FFE934}" type="sibTrans" cxnId="{DB58A61F-5C7E-405D-816B-7CF42F981A06}">
      <dgm:prSet/>
      <dgm:spPr/>
      <dgm:t>
        <a:bodyPr/>
        <a:lstStyle/>
        <a:p>
          <a:endParaRPr lang="en-US"/>
        </a:p>
      </dgm:t>
    </dgm:pt>
    <dgm:pt modelId="{852175E6-4391-4F22-A290-EADE695D8BC9}">
      <dgm:prSet/>
      <dgm:spPr/>
      <dgm:t>
        <a:bodyPr/>
        <a:lstStyle/>
        <a:p>
          <a:r>
            <a:rPr lang="en-US" dirty="0" err="1"/>
            <a:t>Mức</a:t>
          </a:r>
          <a:r>
            <a:rPr lang="en-US" dirty="0"/>
            <a:t> 3</a:t>
          </a:r>
        </a:p>
      </dgm:t>
    </dgm:pt>
    <dgm:pt modelId="{5CB5ABCB-30F1-417F-92A7-A57F54CD92A5}" type="parTrans" cxnId="{1D71A6C0-8DC8-4A83-9F11-FE10C383BEE3}">
      <dgm:prSet/>
      <dgm:spPr/>
      <dgm:t>
        <a:bodyPr/>
        <a:lstStyle/>
        <a:p>
          <a:endParaRPr lang="en-US"/>
        </a:p>
      </dgm:t>
    </dgm:pt>
    <dgm:pt modelId="{8E649FFA-6EDF-4B71-AD3B-360EF748B319}" type="sibTrans" cxnId="{1D71A6C0-8DC8-4A83-9F11-FE10C383BEE3}">
      <dgm:prSet/>
      <dgm:spPr/>
      <dgm:t>
        <a:bodyPr/>
        <a:lstStyle/>
        <a:p>
          <a:endParaRPr lang="en-US"/>
        </a:p>
      </dgm:t>
    </dgm:pt>
    <dgm:pt modelId="{01FE376B-28E1-4C90-B53C-89A5D02B74A2}">
      <dgm:prSet/>
      <dgm:spPr/>
      <dgm:t>
        <a:bodyPr/>
        <a:lstStyle/>
        <a:p>
          <a:r>
            <a:rPr lang="en-US" dirty="0"/>
            <a:t>TC  13</a:t>
          </a:r>
        </a:p>
      </dgm:t>
    </dgm:pt>
    <dgm:pt modelId="{4FA48D67-C21F-48DB-989B-D5EBACBC501A}" type="parTrans" cxnId="{6F078A9F-D1BB-481D-8E7C-24BB8919D5D8}">
      <dgm:prSet/>
      <dgm:spPr/>
      <dgm:t>
        <a:bodyPr/>
        <a:lstStyle/>
        <a:p>
          <a:endParaRPr lang="en-US"/>
        </a:p>
      </dgm:t>
    </dgm:pt>
    <dgm:pt modelId="{DD0A53AC-BD10-4872-85EC-AB59117AC1FF}" type="sibTrans" cxnId="{6F078A9F-D1BB-481D-8E7C-24BB8919D5D8}">
      <dgm:prSet/>
      <dgm:spPr/>
      <dgm:t>
        <a:bodyPr/>
        <a:lstStyle/>
        <a:p>
          <a:endParaRPr lang="en-US"/>
        </a:p>
      </dgm:t>
    </dgm:pt>
    <dgm:pt modelId="{DBA163F7-77D6-4CA0-833E-5D4A50FD8E83}">
      <dgm:prSet custT="1"/>
      <dgm:spPr/>
      <dgm:t>
        <a:bodyPr/>
        <a:lstStyle/>
        <a:p>
          <a:r>
            <a:rPr lang="en-US" sz="2000" b="1" dirty="0"/>
            <a:t>TIÊU CHUẨN 5</a:t>
          </a:r>
        </a:p>
      </dgm:t>
    </dgm:pt>
    <dgm:pt modelId="{3E397681-15C0-43A6-9B8E-DE8BAC246C78}" type="parTrans" cxnId="{34D78842-E9F6-48BA-A0A3-144905468D6B}">
      <dgm:prSet/>
      <dgm:spPr/>
      <dgm:t>
        <a:bodyPr/>
        <a:lstStyle/>
        <a:p>
          <a:endParaRPr lang="en-US"/>
        </a:p>
      </dgm:t>
    </dgm:pt>
    <dgm:pt modelId="{DD1AA49B-CE06-4D2C-BC1F-538B85C72CBC}" type="sibTrans" cxnId="{34D78842-E9F6-48BA-A0A3-144905468D6B}">
      <dgm:prSet/>
      <dgm:spPr/>
      <dgm:t>
        <a:bodyPr/>
        <a:lstStyle/>
        <a:p>
          <a:endParaRPr lang="en-US"/>
        </a:p>
      </dgm:t>
    </dgm:pt>
    <dgm:pt modelId="{5BF3029E-0374-4DA0-800E-F350FF93239A}">
      <dgm:prSet/>
      <dgm:spPr/>
      <dgm:t>
        <a:bodyPr/>
        <a:lstStyle/>
        <a:p>
          <a:r>
            <a:rPr lang="en-US" dirty="0"/>
            <a:t>TC 17</a:t>
          </a:r>
        </a:p>
      </dgm:t>
    </dgm:pt>
    <dgm:pt modelId="{67FCBDE5-11E5-4A0C-8377-44691B9B4EE4}" type="parTrans" cxnId="{0ECD26E0-4496-4358-961A-ACB2AB1B71F5}">
      <dgm:prSet/>
      <dgm:spPr/>
      <dgm:t>
        <a:bodyPr/>
        <a:lstStyle/>
        <a:p>
          <a:endParaRPr lang="en-US"/>
        </a:p>
      </dgm:t>
    </dgm:pt>
    <dgm:pt modelId="{0371CA3A-68FF-43CA-914E-1F787501067B}" type="sibTrans" cxnId="{0ECD26E0-4496-4358-961A-ACB2AB1B71F5}">
      <dgm:prSet/>
      <dgm:spPr/>
      <dgm:t>
        <a:bodyPr/>
        <a:lstStyle/>
        <a:p>
          <a:endParaRPr lang="en-US"/>
        </a:p>
      </dgm:t>
    </dgm:pt>
    <dgm:pt modelId="{6D9B3764-80E0-408E-BA9B-08C746D5AA2D}">
      <dgm:prSet/>
      <dgm:spPr/>
      <dgm:t>
        <a:bodyPr/>
        <a:lstStyle/>
        <a:p>
          <a:r>
            <a:rPr lang="en-US" dirty="0"/>
            <a:t>TC18</a:t>
          </a:r>
        </a:p>
      </dgm:t>
    </dgm:pt>
    <dgm:pt modelId="{8B185DA3-2BD0-4131-A3C7-DB4169AF7E03}" type="parTrans" cxnId="{17F6BCED-1457-45AF-8556-A150856DB6CE}">
      <dgm:prSet/>
      <dgm:spPr/>
      <dgm:t>
        <a:bodyPr/>
        <a:lstStyle/>
        <a:p>
          <a:endParaRPr lang="en-US"/>
        </a:p>
      </dgm:t>
    </dgm:pt>
    <dgm:pt modelId="{68DC2C25-81EB-4B27-9E08-939F46B3A8E9}" type="sibTrans" cxnId="{17F6BCED-1457-45AF-8556-A150856DB6CE}">
      <dgm:prSet/>
      <dgm:spPr/>
      <dgm:t>
        <a:bodyPr/>
        <a:lstStyle/>
        <a:p>
          <a:endParaRPr lang="en-US"/>
        </a:p>
      </dgm:t>
    </dgm:pt>
    <dgm:pt modelId="{D19D9C75-D348-4D8C-BF1E-42EC9BB255ED}">
      <dgm:prSet/>
      <dgm:spPr/>
      <dgm:t>
        <a:bodyPr/>
        <a:lstStyle/>
        <a:p>
          <a:r>
            <a:rPr lang="en-US" dirty="0"/>
            <a:t>TC 11</a:t>
          </a:r>
        </a:p>
      </dgm:t>
    </dgm:pt>
    <dgm:pt modelId="{014C31D8-B0CB-468C-9725-5FC87B0B8282}" type="sibTrans" cxnId="{E708D9D0-5D1A-442B-8C6B-D097AC4418D4}">
      <dgm:prSet/>
      <dgm:spPr/>
      <dgm:t>
        <a:bodyPr/>
        <a:lstStyle/>
        <a:p>
          <a:endParaRPr lang="en-US"/>
        </a:p>
      </dgm:t>
    </dgm:pt>
    <dgm:pt modelId="{DCBB6B24-0355-4848-8CF3-A1C8B405C7F0}" type="parTrans" cxnId="{E708D9D0-5D1A-442B-8C6B-D097AC4418D4}">
      <dgm:prSet/>
      <dgm:spPr/>
      <dgm:t>
        <a:bodyPr/>
        <a:lstStyle/>
        <a:p>
          <a:endParaRPr lang="en-US"/>
        </a:p>
      </dgm:t>
    </dgm:pt>
    <dgm:pt modelId="{7028264E-CFB6-44F7-886C-B81EE0A0CD47}" type="pres">
      <dgm:prSet presAssocID="{0903B3ED-5FF0-4C42-8FB5-9C941C776831}" presName="Name0" presStyleCnt="0">
        <dgm:presLayoutVars>
          <dgm:chPref val="1"/>
          <dgm:dir/>
          <dgm:animOne val="branch"/>
          <dgm:animLvl val="lvl"/>
          <dgm:resizeHandles val="exact"/>
        </dgm:presLayoutVars>
      </dgm:prSet>
      <dgm:spPr/>
      <dgm:t>
        <a:bodyPr/>
        <a:lstStyle/>
        <a:p>
          <a:endParaRPr lang="en-US"/>
        </a:p>
      </dgm:t>
    </dgm:pt>
    <dgm:pt modelId="{985C0F76-26EA-4E97-95B9-2EEA24BEE02C}" type="pres">
      <dgm:prSet presAssocID="{6AD5A0A7-2E1A-4699-AEA0-6F721201B0D9}" presName="root1" presStyleCnt="0"/>
      <dgm:spPr/>
    </dgm:pt>
    <dgm:pt modelId="{33199180-EDA8-4F63-A070-536DD47FDEAD}" type="pres">
      <dgm:prSet presAssocID="{6AD5A0A7-2E1A-4699-AEA0-6F721201B0D9}" presName="LevelOneTextNode" presStyleLbl="node0" presStyleIdx="0" presStyleCnt="1" custScaleX="417611" custScaleY="395481" custLinFactNeighborX="-758" custLinFactNeighborY="-4980">
        <dgm:presLayoutVars>
          <dgm:chPref val="3"/>
        </dgm:presLayoutVars>
      </dgm:prSet>
      <dgm:spPr/>
      <dgm:t>
        <a:bodyPr/>
        <a:lstStyle/>
        <a:p>
          <a:endParaRPr lang="en-US"/>
        </a:p>
      </dgm:t>
    </dgm:pt>
    <dgm:pt modelId="{0C23580B-3C11-4F84-9056-3717906A8ADB}" type="pres">
      <dgm:prSet presAssocID="{6AD5A0A7-2E1A-4699-AEA0-6F721201B0D9}" presName="level2hierChild" presStyleCnt="0"/>
      <dgm:spPr/>
    </dgm:pt>
    <dgm:pt modelId="{E54B438C-0F91-45AC-B212-21A97A4A73C7}" type="pres">
      <dgm:prSet presAssocID="{36C9B2D2-0E51-43DC-979B-FBA1277D2906}" presName="conn2-1" presStyleLbl="parChTrans1D2" presStyleIdx="0" presStyleCnt="5"/>
      <dgm:spPr/>
      <dgm:t>
        <a:bodyPr/>
        <a:lstStyle/>
        <a:p>
          <a:endParaRPr lang="en-US"/>
        </a:p>
      </dgm:t>
    </dgm:pt>
    <dgm:pt modelId="{17085CF7-397F-4129-A791-9F0D40F296BF}" type="pres">
      <dgm:prSet presAssocID="{36C9B2D2-0E51-43DC-979B-FBA1277D2906}" presName="connTx" presStyleLbl="parChTrans1D2" presStyleIdx="0" presStyleCnt="5"/>
      <dgm:spPr/>
      <dgm:t>
        <a:bodyPr/>
        <a:lstStyle/>
        <a:p>
          <a:endParaRPr lang="en-US"/>
        </a:p>
      </dgm:t>
    </dgm:pt>
    <dgm:pt modelId="{BADC5990-CD46-404A-B211-8176D50B44D9}" type="pres">
      <dgm:prSet presAssocID="{504A1B2C-E4EE-4BD5-9CF9-79D30F8983AC}" presName="root2" presStyleCnt="0"/>
      <dgm:spPr/>
    </dgm:pt>
    <dgm:pt modelId="{6520FF49-6D3E-448C-A136-61F6AAEF9915}" type="pres">
      <dgm:prSet presAssocID="{504A1B2C-E4EE-4BD5-9CF9-79D30F8983AC}" presName="LevelTwoTextNode" presStyleLbl="node2" presStyleIdx="0" presStyleCnt="5" custScaleX="266303" custScaleY="296154">
        <dgm:presLayoutVars>
          <dgm:chPref val="3"/>
        </dgm:presLayoutVars>
      </dgm:prSet>
      <dgm:spPr/>
      <dgm:t>
        <a:bodyPr/>
        <a:lstStyle/>
        <a:p>
          <a:endParaRPr lang="en-US"/>
        </a:p>
      </dgm:t>
    </dgm:pt>
    <dgm:pt modelId="{6915281D-A54B-4752-B74B-F33382EFF7CE}" type="pres">
      <dgm:prSet presAssocID="{504A1B2C-E4EE-4BD5-9CF9-79D30F8983AC}" presName="level3hierChild" presStyleCnt="0"/>
      <dgm:spPr/>
    </dgm:pt>
    <dgm:pt modelId="{2B9B111D-B966-4B32-A1F7-3C947265471F}" type="pres">
      <dgm:prSet presAssocID="{AECED08F-5CAB-42D8-AD56-538EB58F44CD}" presName="conn2-1" presStyleLbl="parChTrans1D3" presStyleIdx="0" presStyleCnt="18"/>
      <dgm:spPr/>
      <dgm:t>
        <a:bodyPr/>
        <a:lstStyle/>
        <a:p>
          <a:endParaRPr lang="en-US"/>
        </a:p>
      </dgm:t>
    </dgm:pt>
    <dgm:pt modelId="{E99069D3-2270-4EDD-907D-DE8585A4D994}" type="pres">
      <dgm:prSet presAssocID="{AECED08F-5CAB-42D8-AD56-538EB58F44CD}" presName="connTx" presStyleLbl="parChTrans1D3" presStyleIdx="0" presStyleCnt="18"/>
      <dgm:spPr/>
      <dgm:t>
        <a:bodyPr/>
        <a:lstStyle/>
        <a:p>
          <a:endParaRPr lang="en-US"/>
        </a:p>
      </dgm:t>
    </dgm:pt>
    <dgm:pt modelId="{F726524B-FB5A-48A7-A3A1-797AA01919B1}" type="pres">
      <dgm:prSet presAssocID="{78385F57-B08E-437E-AAA1-968E6D005051}" presName="root2" presStyleCnt="0"/>
      <dgm:spPr/>
    </dgm:pt>
    <dgm:pt modelId="{6813B471-7AF3-41FE-9850-23CFFBEDDBFD}" type="pres">
      <dgm:prSet presAssocID="{78385F57-B08E-437E-AAA1-968E6D005051}" presName="LevelTwoTextNode" presStyleLbl="node3" presStyleIdx="0" presStyleCnt="18">
        <dgm:presLayoutVars>
          <dgm:chPref val="3"/>
        </dgm:presLayoutVars>
      </dgm:prSet>
      <dgm:spPr/>
      <dgm:t>
        <a:bodyPr/>
        <a:lstStyle/>
        <a:p>
          <a:endParaRPr lang="en-US"/>
        </a:p>
      </dgm:t>
    </dgm:pt>
    <dgm:pt modelId="{F120253E-B2AD-4A2B-A369-2925F05C823E}" type="pres">
      <dgm:prSet presAssocID="{78385F57-B08E-437E-AAA1-968E6D005051}" presName="level3hierChild" presStyleCnt="0"/>
      <dgm:spPr/>
    </dgm:pt>
    <dgm:pt modelId="{D1D6D49D-2CC5-4DEC-8C77-AA972840041F}" type="pres">
      <dgm:prSet presAssocID="{EB88811A-35E5-42C8-A6A5-5F11D68A9310}" presName="conn2-1" presStyleLbl="parChTrans1D4" presStyleIdx="0" presStyleCnt="3"/>
      <dgm:spPr/>
      <dgm:t>
        <a:bodyPr/>
        <a:lstStyle/>
        <a:p>
          <a:endParaRPr lang="en-US"/>
        </a:p>
      </dgm:t>
    </dgm:pt>
    <dgm:pt modelId="{193424BA-5B32-4837-81C8-6DC3D3CC275D}" type="pres">
      <dgm:prSet presAssocID="{EB88811A-35E5-42C8-A6A5-5F11D68A9310}" presName="connTx" presStyleLbl="parChTrans1D4" presStyleIdx="0" presStyleCnt="3"/>
      <dgm:spPr/>
      <dgm:t>
        <a:bodyPr/>
        <a:lstStyle/>
        <a:p>
          <a:endParaRPr lang="en-US"/>
        </a:p>
      </dgm:t>
    </dgm:pt>
    <dgm:pt modelId="{8D301B14-2BB6-4BFA-9CD5-A59AA652299C}" type="pres">
      <dgm:prSet presAssocID="{9D04FDCD-40F3-4C4E-B4F0-807E84CBA017}" presName="root2" presStyleCnt="0"/>
      <dgm:spPr/>
    </dgm:pt>
    <dgm:pt modelId="{BBEF478B-BC4E-4F50-B380-26B1ABBC66F6}" type="pres">
      <dgm:prSet presAssocID="{9D04FDCD-40F3-4C4E-B4F0-807E84CBA017}" presName="LevelTwoTextNode" presStyleLbl="node4" presStyleIdx="0" presStyleCnt="3">
        <dgm:presLayoutVars>
          <dgm:chPref val="3"/>
        </dgm:presLayoutVars>
      </dgm:prSet>
      <dgm:spPr/>
      <dgm:t>
        <a:bodyPr/>
        <a:lstStyle/>
        <a:p>
          <a:endParaRPr lang="en-US"/>
        </a:p>
      </dgm:t>
    </dgm:pt>
    <dgm:pt modelId="{36517B0E-92EE-401A-80A1-72FCC87D7BF9}" type="pres">
      <dgm:prSet presAssocID="{9D04FDCD-40F3-4C4E-B4F0-807E84CBA017}" presName="level3hierChild" presStyleCnt="0"/>
      <dgm:spPr/>
    </dgm:pt>
    <dgm:pt modelId="{9A49F756-C450-457F-B7D7-B75DD7779448}" type="pres">
      <dgm:prSet presAssocID="{95E8BB62-AFC2-4CEB-AD82-FD9306599278}" presName="conn2-1" presStyleLbl="parChTrans1D4" presStyleIdx="1" presStyleCnt="3"/>
      <dgm:spPr/>
      <dgm:t>
        <a:bodyPr/>
        <a:lstStyle/>
        <a:p>
          <a:endParaRPr lang="en-US"/>
        </a:p>
      </dgm:t>
    </dgm:pt>
    <dgm:pt modelId="{53139471-3D96-4132-A850-85A7F2587E63}" type="pres">
      <dgm:prSet presAssocID="{95E8BB62-AFC2-4CEB-AD82-FD9306599278}" presName="connTx" presStyleLbl="parChTrans1D4" presStyleIdx="1" presStyleCnt="3"/>
      <dgm:spPr/>
      <dgm:t>
        <a:bodyPr/>
        <a:lstStyle/>
        <a:p>
          <a:endParaRPr lang="en-US"/>
        </a:p>
      </dgm:t>
    </dgm:pt>
    <dgm:pt modelId="{8F6C1295-6FDF-4F85-AC1B-C3F0FD65FD72}" type="pres">
      <dgm:prSet presAssocID="{6FADE0C6-F203-4335-B400-62A890CCD5FE}" presName="root2" presStyleCnt="0"/>
      <dgm:spPr/>
    </dgm:pt>
    <dgm:pt modelId="{24F35F34-4E58-4823-8DF5-9F6269396B24}" type="pres">
      <dgm:prSet presAssocID="{6FADE0C6-F203-4335-B400-62A890CCD5FE}" presName="LevelTwoTextNode" presStyleLbl="node4" presStyleIdx="1" presStyleCnt="3">
        <dgm:presLayoutVars>
          <dgm:chPref val="3"/>
        </dgm:presLayoutVars>
      </dgm:prSet>
      <dgm:spPr/>
      <dgm:t>
        <a:bodyPr/>
        <a:lstStyle/>
        <a:p>
          <a:endParaRPr lang="en-US"/>
        </a:p>
      </dgm:t>
    </dgm:pt>
    <dgm:pt modelId="{28EEDCAD-F2F0-46FD-8164-AEA2A9EDFB4D}" type="pres">
      <dgm:prSet presAssocID="{6FADE0C6-F203-4335-B400-62A890CCD5FE}" presName="level3hierChild" presStyleCnt="0"/>
      <dgm:spPr/>
    </dgm:pt>
    <dgm:pt modelId="{BFCDF16C-AB67-4298-9645-F6AF8414C52C}" type="pres">
      <dgm:prSet presAssocID="{5CB5ABCB-30F1-417F-92A7-A57F54CD92A5}" presName="conn2-1" presStyleLbl="parChTrans1D4" presStyleIdx="2" presStyleCnt="3"/>
      <dgm:spPr/>
      <dgm:t>
        <a:bodyPr/>
        <a:lstStyle/>
        <a:p>
          <a:endParaRPr lang="en-US"/>
        </a:p>
      </dgm:t>
    </dgm:pt>
    <dgm:pt modelId="{C620854C-0680-4254-9E0D-B241536B79EE}" type="pres">
      <dgm:prSet presAssocID="{5CB5ABCB-30F1-417F-92A7-A57F54CD92A5}" presName="connTx" presStyleLbl="parChTrans1D4" presStyleIdx="2" presStyleCnt="3"/>
      <dgm:spPr/>
      <dgm:t>
        <a:bodyPr/>
        <a:lstStyle/>
        <a:p>
          <a:endParaRPr lang="en-US"/>
        </a:p>
      </dgm:t>
    </dgm:pt>
    <dgm:pt modelId="{B11D0718-2699-4A00-9AA9-44AD11D5A214}" type="pres">
      <dgm:prSet presAssocID="{852175E6-4391-4F22-A290-EADE695D8BC9}" presName="root2" presStyleCnt="0"/>
      <dgm:spPr/>
    </dgm:pt>
    <dgm:pt modelId="{7E90FAD1-CBAB-4027-A917-0B17A5C59CD9}" type="pres">
      <dgm:prSet presAssocID="{852175E6-4391-4F22-A290-EADE695D8BC9}" presName="LevelTwoTextNode" presStyleLbl="node4" presStyleIdx="2" presStyleCnt="3">
        <dgm:presLayoutVars>
          <dgm:chPref val="3"/>
        </dgm:presLayoutVars>
      </dgm:prSet>
      <dgm:spPr/>
      <dgm:t>
        <a:bodyPr/>
        <a:lstStyle/>
        <a:p>
          <a:endParaRPr lang="en-US"/>
        </a:p>
      </dgm:t>
    </dgm:pt>
    <dgm:pt modelId="{9D3604B7-F13B-41E6-AB6D-9093387D3907}" type="pres">
      <dgm:prSet presAssocID="{852175E6-4391-4F22-A290-EADE695D8BC9}" presName="level3hierChild" presStyleCnt="0"/>
      <dgm:spPr/>
    </dgm:pt>
    <dgm:pt modelId="{28637CF8-6A4F-4825-B227-606A7AB6E2B6}" type="pres">
      <dgm:prSet presAssocID="{7497DC91-A865-4337-9462-A1EC9CA67486}" presName="conn2-1" presStyleLbl="parChTrans1D3" presStyleIdx="1" presStyleCnt="18"/>
      <dgm:spPr/>
      <dgm:t>
        <a:bodyPr/>
        <a:lstStyle/>
        <a:p>
          <a:endParaRPr lang="en-US"/>
        </a:p>
      </dgm:t>
    </dgm:pt>
    <dgm:pt modelId="{E1465158-7166-4504-84CB-27B9A91B4B33}" type="pres">
      <dgm:prSet presAssocID="{7497DC91-A865-4337-9462-A1EC9CA67486}" presName="connTx" presStyleLbl="parChTrans1D3" presStyleIdx="1" presStyleCnt="18"/>
      <dgm:spPr/>
      <dgm:t>
        <a:bodyPr/>
        <a:lstStyle/>
        <a:p>
          <a:endParaRPr lang="en-US"/>
        </a:p>
      </dgm:t>
    </dgm:pt>
    <dgm:pt modelId="{AF35812F-3AD2-4B3A-8527-08E72535FB0D}" type="pres">
      <dgm:prSet presAssocID="{6231AB62-6836-498B-A2AD-69C27587B442}" presName="root2" presStyleCnt="0"/>
      <dgm:spPr/>
    </dgm:pt>
    <dgm:pt modelId="{A77CF0E3-CDB2-46B9-8CF3-1B50300174AF}" type="pres">
      <dgm:prSet presAssocID="{6231AB62-6836-498B-A2AD-69C27587B442}" presName="LevelTwoTextNode" presStyleLbl="node3" presStyleIdx="1" presStyleCnt="18">
        <dgm:presLayoutVars>
          <dgm:chPref val="3"/>
        </dgm:presLayoutVars>
      </dgm:prSet>
      <dgm:spPr/>
      <dgm:t>
        <a:bodyPr/>
        <a:lstStyle/>
        <a:p>
          <a:endParaRPr lang="en-US"/>
        </a:p>
      </dgm:t>
    </dgm:pt>
    <dgm:pt modelId="{05C5748C-FFAD-41DE-8EF2-E0326DAB1EF4}" type="pres">
      <dgm:prSet presAssocID="{6231AB62-6836-498B-A2AD-69C27587B442}" presName="level3hierChild" presStyleCnt="0"/>
      <dgm:spPr/>
    </dgm:pt>
    <dgm:pt modelId="{FAA3C032-F3FD-49B1-ADED-E8CAA7E0F1BD}" type="pres">
      <dgm:prSet presAssocID="{DB647844-6DD9-4CE8-8156-161F4A454C2F}" presName="conn2-1" presStyleLbl="parChTrans1D3" presStyleIdx="2" presStyleCnt="18"/>
      <dgm:spPr/>
      <dgm:t>
        <a:bodyPr/>
        <a:lstStyle/>
        <a:p>
          <a:endParaRPr lang="en-US"/>
        </a:p>
      </dgm:t>
    </dgm:pt>
    <dgm:pt modelId="{F7C8D659-0B8B-4427-93F2-30E512A84669}" type="pres">
      <dgm:prSet presAssocID="{DB647844-6DD9-4CE8-8156-161F4A454C2F}" presName="connTx" presStyleLbl="parChTrans1D3" presStyleIdx="2" presStyleCnt="18"/>
      <dgm:spPr/>
      <dgm:t>
        <a:bodyPr/>
        <a:lstStyle/>
        <a:p>
          <a:endParaRPr lang="en-US"/>
        </a:p>
      </dgm:t>
    </dgm:pt>
    <dgm:pt modelId="{31689663-7919-41F6-9131-6E814631A5E5}" type="pres">
      <dgm:prSet presAssocID="{E7823DE5-971A-4221-864B-E6C223BBD45D}" presName="root2" presStyleCnt="0"/>
      <dgm:spPr/>
    </dgm:pt>
    <dgm:pt modelId="{89421E44-FC22-409C-A8E2-ADB0B7D51FE6}" type="pres">
      <dgm:prSet presAssocID="{E7823DE5-971A-4221-864B-E6C223BBD45D}" presName="LevelTwoTextNode" presStyleLbl="node3" presStyleIdx="2" presStyleCnt="18">
        <dgm:presLayoutVars>
          <dgm:chPref val="3"/>
        </dgm:presLayoutVars>
      </dgm:prSet>
      <dgm:spPr/>
      <dgm:t>
        <a:bodyPr/>
        <a:lstStyle/>
        <a:p>
          <a:endParaRPr lang="en-US"/>
        </a:p>
      </dgm:t>
    </dgm:pt>
    <dgm:pt modelId="{14FCBE36-CE46-4A73-994E-B7C27F2EA667}" type="pres">
      <dgm:prSet presAssocID="{E7823DE5-971A-4221-864B-E6C223BBD45D}" presName="level3hierChild" presStyleCnt="0"/>
      <dgm:spPr/>
    </dgm:pt>
    <dgm:pt modelId="{1AC3481D-88C0-47AF-A43B-6FE81EB3E689}" type="pres">
      <dgm:prSet presAssocID="{4DF477CB-6EF5-4E9C-A44D-569D1E6A6CC7}" presName="conn2-1" presStyleLbl="parChTrans1D2" presStyleIdx="1" presStyleCnt="5"/>
      <dgm:spPr/>
      <dgm:t>
        <a:bodyPr/>
        <a:lstStyle/>
        <a:p>
          <a:endParaRPr lang="en-US"/>
        </a:p>
      </dgm:t>
    </dgm:pt>
    <dgm:pt modelId="{F1331983-71A4-43BA-A97C-E27408F57BAB}" type="pres">
      <dgm:prSet presAssocID="{4DF477CB-6EF5-4E9C-A44D-569D1E6A6CC7}" presName="connTx" presStyleLbl="parChTrans1D2" presStyleIdx="1" presStyleCnt="5"/>
      <dgm:spPr/>
      <dgm:t>
        <a:bodyPr/>
        <a:lstStyle/>
        <a:p>
          <a:endParaRPr lang="en-US"/>
        </a:p>
      </dgm:t>
    </dgm:pt>
    <dgm:pt modelId="{9AA814B1-DCAA-4483-B54E-8423914098E7}" type="pres">
      <dgm:prSet presAssocID="{D168A9C5-5080-4148-93E9-B3C5B389BA2B}" presName="root2" presStyleCnt="0"/>
      <dgm:spPr/>
    </dgm:pt>
    <dgm:pt modelId="{EA2DCB5E-1FAB-4E7A-9D2E-D34BD979004A}" type="pres">
      <dgm:prSet presAssocID="{D168A9C5-5080-4148-93E9-B3C5B389BA2B}" presName="LevelTwoTextNode" presStyleLbl="node2" presStyleIdx="1" presStyleCnt="5" custScaleX="266834" custScaleY="280961" custLinFactNeighborX="-618" custLinFactNeighborY="10527">
        <dgm:presLayoutVars>
          <dgm:chPref val="3"/>
        </dgm:presLayoutVars>
      </dgm:prSet>
      <dgm:spPr/>
      <dgm:t>
        <a:bodyPr/>
        <a:lstStyle/>
        <a:p>
          <a:endParaRPr lang="en-US"/>
        </a:p>
      </dgm:t>
    </dgm:pt>
    <dgm:pt modelId="{A94D483D-ACFC-4858-A01E-2083F0FB0E24}" type="pres">
      <dgm:prSet presAssocID="{D168A9C5-5080-4148-93E9-B3C5B389BA2B}" presName="level3hierChild" presStyleCnt="0"/>
      <dgm:spPr/>
    </dgm:pt>
    <dgm:pt modelId="{27C7AF04-4E5D-4DF3-97F7-FC6E91256CEB}" type="pres">
      <dgm:prSet presAssocID="{86A24560-586A-46F5-BCF5-EF6507F2342E}" presName="conn2-1" presStyleLbl="parChTrans1D3" presStyleIdx="3" presStyleCnt="18"/>
      <dgm:spPr/>
      <dgm:t>
        <a:bodyPr/>
        <a:lstStyle/>
        <a:p>
          <a:endParaRPr lang="en-US"/>
        </a:p>
      </dgm:t>
    </dgm:pt>
    <dgm:pt modelId="{B8E4AC07-E8DD-495D-97CA-F9FA6D155CAF}" type="pres">
      <dgm:prSet presAssocID="{86A24560-586A-46F5-BCF5-EF6507F2342E}" presName="connTx" presStyleLbl="parChTrans1D3" presStyleIdx="3" presStyleCnt="18"/>
      <dgm:spPr/>
      <dgm:t>
        <a:bodyPr/>
        <a:lstStyle/>
        <a:p>
          <a:endParaRPr lang="en-US"/>
        </a:p>
      </dgm:t>
    </dgm:pt>
    <dgm:pt modelId="{CBA1A373-9068-4428-ACC3-3C90FE470087}" type="pres">
      <dgm:prSet presAssocID="{AC612D26-DB7F-4A9C-96C7-75B2E2D1BF63}" presName="root2" presStyleCnt="0"/>
      <dgm:spPr/>
    </dgm:pt>
    <dgm:pt modelId="{644E9481-F6B1-409D-93C4-61F094C0ADBA}" type="pres">
      <dgm:prSet presAssocID="{AC612D26-DB7F-4A9C-96C7-75B2E2D1BF63}" presName="LevelTwoTextNode" presStyleLbl="node3" presStyleIdx="3" presStyleCnt="18">
        <dgm:presLayoutVars>
          <dgm:chPref val="3"/>
        </dgm:presLayoutVars>
      </dgm:prSet>
      <dgm:spPr/>
      <dgm:t>
        <a:bodyPr/>
        <a:lstStyle/>
        <a:p>
          <a:endParaRPr lang="en-US"/>
        </a:p>
      </dgm:t>
    </dgm:pt>
    <dgm:pt modelId="{29E2B205-0065-477B-B9C7-5AA6A5054354}" type="pres">
      <dgm:prSet presAssocID="{AC612D26-DB7F-4A9C-96C7-75B2E2D1BF63}" presName="level3hierChild" presStyleCnt="0"/>
      <dgm:spPr/>
    </dgm:pt>
    <dgm:pt modelId="{0844FADA-3D29-415E-873E-A7DD7D2E2D2A}" type="pres">
      <dgm:prSet presAssocID="{DF7C3D27-DE0C-4C03-8951-9E1399AEC28B}" presName="conn2-1" presStyleLbl="parChTrans1D3" presStyleIdx="4" presStyleCnt="18"/>
      <dgm:spPr/>
      <dgm:t>
        <a:bodyPr/>
        <a:lstStyle/>
        <a:p>
          <a:endParaRPr lang="en-US"/>
        </a:p>
      </dgm:t>
    </dgm:pt>
    <dgm:pt modelId="{352416F2-D077-45AC-A085-BA90DA031FF3}" type="pres">
      <dgm:prSet presAssocID="{DF7C3D27-DE0C-4C03-8951-9E1399AEC28B}" presName="connTx" presStyleLbl="parChTrans1D3" presStyleIdx="4" presStyleCnt="18"/>
      <dgm:spPr/>
      <dgm:t>
        <a:bodyPr/>
        <a:lstStyle/>
        <a:p>
          <a:endParaRPr lang="en-US"/>
        </a:p>
      </dgm:t>
    </dgm:pt>
    <dgm:pt modelId="{304C57F3-E176-4E09-8560-84F26AF2E08D}" type="pres">
      <dgm:prSet presAssocID="{EFB0A387-6C22-45BC-BE44-65B0C74C5491}" presName="root2" presStyleCnt="0"/>
      <dgm:spPr/>
    </dgm:pt>
    <dgm:pt modelId="{E69B3D0F-72A0-4F38-97CB-895267218C74}" type="pres">
      <dgm:prSet presAssocID="{EFB0A387-6C22-45BC-BE44-65B0C74C5491}" presName="LevelTwoTextNode" presStyleLbl="node3" presStyleIdx="4" presStyleCnt="18">
        <dgm:presLayoutVars>
          <dgm:chPref val="3"/>
        </dgm:presLayoutVars>
      </dgm:prSet>
      <dgm:spPr/>
      <dgm:t>
        <a:bodyPr/>
        <a:lstStyle/>
        <a:p>
          <a:endParaRPr lang="en-US"/>
        </a:p>
      </dgm:t>
    </dgm:pt>
    <dgm:pt modelId="{F6C76009-BA5B-4EDD-89E9-C6A5BD9C98CF}" type="pres">
      <dgm:prSet presAssocID="{EFB0A387-6C22-45BC-BE44-65B0C74C5491}" presName="level3hierChild" presStyleCnt="0"/>
      <dgm:spPr/>
    </dgm:pt>
    <dgm:pt modelId="{C03C70A3-4185-46FD-92FC-276A3CF6F53C}" type="pres">
      <dgm:prSet presAssocID="{C0A06C06-B5E8-4531-8B86-CE855C456D03}" presName="conn2-1" presStyleLbl="parChTrans1D3" presStyleIdx="5" presStyleCnt="18"/>
      <dgm:spPr/>
      <dgm:t>
        <a:bodyPr/>
        <a:lstStyle/>
        <a:p>
          <a:endParaRPr lang="en-US"/>
        </a:p>
      </dgm:t>
    </dgm:pt>
    <dgm:pt modelId="{72D95857-BF35-4E83-A4A3-FE3144CB70D9}" type="pres">
      <dgm:prSet presAssocID="{C0A06C06-B5E8-4531-8B86-CE855C456D03}" presName="connTx" presStyleLbl="parChTrans1D3" presStyleIdx="5" presStyleCnt="18"/>
      <dgm:spPr/>
      <dgm:t>
        <a:bodyPr/>
        <a:lstStyle/>
        <a:p>
          <a:endParaRPr lang="en-US"/>
        </a:p>
      </dgm:t>
    </dgm:pt>
    <dgm:pt modelId="{238C9F33-8C7F-4268-9496-AD8D7BBD1D01}" type="pres">
      <dgm:prSet presAssocID="{441CD60B-8FF3-4BDE-8884-E1F5BD4C0224}" presName="root2" presStyleCnt="0"/>
      <dgm:spPr/>
    </dgm:pt>
    <dgm:pt modelId="{96780BA9-84BB-441C-B14B-B55DD853AE94}" type="pres">
      <dgm:prSet presAssocID="{441CD60B-8FF3-4BDE-8884-E1F5BD4C0224}" presName="LevelTwoTextNode" presStyleLbl="node3" presStyleIdx="5" presStyleCnt="18">
        <dgm:presLayoutVars>
          <dgm:chPref val="3"/>
        </dgm:presLayoutVars>
      </dgm:prSet>
      <dgm:spPr/>
      <dgm:t>
        <a:bodyPr/>
        <a:lstStyle/>
        <a:p>
          <a:endParaRPr lang="en-US"/>
        </a:p>
      </dgm:t>
    </dgm:pt>
    <dgm:pt modelId="{A9B9001C-8C63-43B8-AE41-8F78E56642D8}" type="pres">
      <dgm:prSet presAssocID="{441CD60B-8FF3-4BDE-8884-E1F5BD4C0224}" presName="level3hierChild" presStyleCnt="0"/>
      <dgm:spPr/>
    </dgm:pt>
    <dgm:pt modelId="{A20BD1B7-B035-42B6-BB93-3FA4D3D952AC}" type="pres">
      <dgm:prSet presAssocID="{F1BD88C7-7A04-427C-BA72-6C2030EBCE78}" presName="conn2-1" presStyleLbl="parChTrans1D3" presStyleIdx="6" presStyleCnt="18"/>
      <dgm:spPr/>
      <dgm:t>
        <a:bodyPr/>
        <a:lstStyle/>
        <a:p>
          <a:endParaRPr lang="en-US"/>
        </a:p>
      </dgm:t>
    </dgm:pt>
    <dgm:pt modelId="{2AFB5E5C-526F-4E0F-A43A-DEA921F07722}" type="pres">
      <dgm:prSet presAssocID="{F1BD88C7-7A04-427C-BA72-6C2030EBCE78}" presName="connTx" presStyleLbl="parChTrans1D3" presStyleIdx="6" presStyleCnt="18"/>
      <dgm:spPr/>
      <dgm:t>
        <a:bodyPr/>
        <a:lstStyle/>
        <a:p>
          <a:endParaRPr lang="en-US"/>
        </a:p>
      </dgm:t>
    </dgm:pt>
    <dgm:pt modelId="{3019F40B-D393-4534-B40C-7DBA7E047A06}" type="pres">
      <dgm:prSet presAssocID="{8255E6C9-60B2-44E9-859A-2885E128E737}" presName="root2" presStyleCnt="0"/>
      <dgm:spPr/>
    </dgm:pt>
    <dgm:pt modelId="{2D5B06D3-5CF3-4E48-99CF-0F54ABA5F5C8}" type="pres">
      <dgm:prSet presAssocID="{8255E6C9-60B2-44E9-859A-2885E128E737}" presName="LevelTwoTextNode" presStyleLbl="node3" presStyleIdx="6" presStyleCnt="18">
        <dgm:presLayoutVars>
          <dgm:chPref val="3"/>
        </dgm:presLayoutVars>
      </dgm:prSet>
      <dgm:spPr/>
      <dgm:t>
        <a:bodyPr/>
        <a:lstStyle/>
        <a:p>
          <a:endParaRPr lang="en-US"/>
        </a:p>
      </dgm:t>
    </dgm:pt>
    <dgm:pt modelId="{3E227A3B-8855-4A2D-8698-6C83DDA568F2}" type="pres">
      <dgm:prSet presAssocID="{8255E6C9-60B2-44E9-859A-2885E128E737}" presName="level3hierChild" presStyleCnt="0"/>
      <dgm:spPr/>
    </dgm:pt>
    <dgm:pt modelId="{5E9D508F-C3EB-44A9-944A-A9798B54F4F1}" type="pres">
      <dgm:prSet presAssocID="{5B03F237-9559-4E35-B0A0-0B4B63B5B6A7}" presName="conn2-1" presStyleLbl="parChTrans1D3" presStyleIdx="7" presStyleCnt="18"/>
      <dgm:spPr/>
      <dgm:t>
        <a:bodyPr/>
        <a:lstStyle/>
        <a:p>
          <a:endParaRPr lang="en-US"/>
        </a:p>
      </dgm:t>
    </dgm:pt>
    <dgm:pt modelId="{7D4A91D7-55DC-4678-8F23-CCE1EBF8138F}" type="pres">
      <dgm:prSet presAssocID="{5B03F237-9559-4E35-B0A0-0B4B63B5B6A7}" presName="connTx" presStyleLbl="parChTrans1D3" presStyleIdx="7" presStyleCnt="18"/>
      <dgm:spPr/>
      <dgm:t>
        <a:bodyPr/>
        <a:lstStyle/>
        <a:p>
          <a:endParaRPr lang="en-US"/>
        </a:p>
      </dgm:t>
    </dgm:pt>
    <dgm:pt modelId="{4D73E311-C621-4A08-9FD5-41FF184793AF}" type="pres">
      <dgm:prSet presAssocID="{ADA25965-A1D1-4F9F-8D76-8D51285E4D8B}" presName="root2" presStyleCnt="0"/>
      <dgm:spPr/>
    </dgm:pt>
    <dgm:pt modelId="{E8A5B79F-BE80-4B79-B687-7EF425C4CFBD}" type="pres">
      <dgm:prSet presAssocID="{ADA25965-A1D1-4F9F-8D76-8D51285E4D8B}" presName="LevelTwoTextNode" presStyleLbl="node3" presStyleIdx="7" presStyleCnt="18">
        <dgm:presLayoutVars>
          <dgm:chPref val="3"/>
        </dgm:presLayoutVars>
      </dgm:prSet>
      <dgm:spPr/>
      <dgm:t>
        <a:bodyPr/>
        <a:lstStyle/>
        <a:p>
          <a:endParaRPr lang="en-US"/>
        </a:p>
      </dgm:t>
    </dgm:pt>
    <dgm:pt modelId="{A71E9E69-F306-4E79-A25B-2860A06CA3BA}" type="pres">
      <dgm:prSet presAssocID="{ADA25965-A1D1-4F9F-8D76-8D51285E4D8B}" presName="level3hierChild" presStyleCnt="0"/>
      <dgm:spPr/>
    </dgm:pt>
    <dgm:pt modelId="{CCCEBC0D-FB61-46B7-B30C-80CD571274D4}" type="pres">
      <dgm:prSet presAssocID="{FB9E5F0B-1C3A-4113-A456-A39C9344FD27}" presName="conn2-1" presStyleLbl="parChTrans1D3" presStyleIdx="8" presStyleCnt="18"/>
      <dgm:spPr/>
      <dgm:t>
        <a:bodyPr/>
        <a:lstStyle/>
        <a:p>
          <a:endParaRPr lang="en-US"/>
        </a:p>
      </dgm:t>
    </dgm:pt>
    <dgm:pt modelId="{3F9906CF-4BF3-4D93-871F-0858458324F4}" type="pres">
      <dgm:prSet presAssocID="{FB9E5F0B-1C3A-4113-A456-A39C9344FD27}" presName="connTx" presStyleLbl="parChTrans1D3" presStyleIdx="8" presStyleCnt="18"/>
      <dgm:spPr/>
      <dgm:t>
        <a:bodyPr/>
        <a:lstStyle/>
        <a:p>
          <a:endParaRPr lang="en-US"/>
        </a:p>
      </dgm:t>
    </dgm:pt>
    <dgm:pt modelId="{8EEA90CB-90DB-45E4-8747-516D147D5B7E}" type="pres">
      <dgm:prSet presAssocID="{8B830E45-88C7-4ADD-B716-CDEE8ACD960C}" presName="root2" presStyleCnt="0"/>
      <dgm:spPr/>
    </dgm:pt>
    <dgm:pt modelId="{C52F6311-6DC4-4C43-AB54-549E97683DF2}" type="pres">
      <dgm:prSet presAssocID="{8B830E45-88C7-4ADD-B716-CDEE8ACD960C}" presName="LevelTwoTextNode" presStyleLbl="node3" presStyleIdx="8" presStyleCnt="18">
        <dgm:presLayoutVars>
          <dgm:chPref val="3"/>
        </dgm:presLayoutVars>
      </dgm:prSet>
      <dgm:spPr/>
      <dgm:t>
        <a:bodyPr/>
        <a:lstStyle/>
        <a:p>
          <a:endParaRPr lang="en-US"/>
        </a:p>
      </dgm:t>
    </dgm:pt>
    <dgm:pt modelId="{06051CCE-EE51-4E0E-84E4-22D416B9C242}" type="pres">
      <dgm:prSet presAssocID="{8B830E45-88C7-4ADD-B716-CDEE8ACD960C}" presName="level3hierChild" presStyleCnt="0"/>
      <dgm:spPr/>
    </dgm:pt>
    <dgm:pt modelId="{9A01DBAD-E6F7-4DF3-AB64-B84199D47E22}" type="pres">
      <dgm:prSet presAssocID="{2CF54516-DC80-4356-8B7B-2946563CA3AB}" presName="conn2-1" presStyleLbl="parChTrans1D3" presStyleIdx="9" presStyleCnt="18"/>
      <dgm:spPr/>
      <dgm:t>
        <a:bodyPr/>
        <a:lstStyle/>
        <a:p>
          <a:endParaRPr lang="en-US"/>
        </a:p>
      </dgm:t>
    </dgm:pt>
    <dgm:pt modelId="{D4FF1868-3777-484B-BEC4-3AA246EF17ED}" type="pres">
      <dgm:prSet presAssocID="{2CF54516-DC80-4356-8B7B-2946563CA3AB}" presName="connTx" presStyleLbl="parChTrans1D3" presStyleIdx="9" presStyleCnt="18"/>
      <dgm:spPr/>
      <dgm:t>
        <a:bodyPr/>
        <a:lstStyle/>
        <a:p>
          <a:endParaRPr lang="en-US"/>
        </a:p>
      </dgm:t>
    </dgm:pt>
    <dgm:pt modelId="{7C1257B5-3E6E-490A-98EB-7B6CB17F6FB2}" type="pres">
      <dgm:prSet presAssocID="{B1E5D2EB-0B2E-4538-BCDE-D532A5501F4E}" presName="root2" presStyleCnt="0"/>
      <dgm:spPr/>
    </dgm:pt>
    <dgm:pt modelId="{B543DE40-54E7-4116-B3E4-3CE47608EE21}" type="pres">
      <dgm:prSet presAssocID="{B1E5D2EB-0B2E-4538-BCDE-D532A5501F4E}" presName="LevelTwoTextNode" presStyleLbl="node3" presStyleIdx="9" presStyleCnt="18">
        <dgm:presLayoutVars>
          <dgm:chPref val="3"/>
        </dgm:presLayoutVars>
      </dgm:prSet>
      <dgm:spPr/>
      <dgm:t>
        <a:bodyPr/>
        <a:lstStyle/>
        <a:p>
          <a:endParaRPr lang="en-US"/>
        </a:p>
      </dgm:t>
    </dgm:pt>
    <dgm:pt modelId="{106B35D8-2129-479B-91F5-86F3076F83B7}" type="pres">
      <dgm:prSet presAssocID="{B1E5D2EB-0B2E-4538-BCDE-D532A5501F4E}" presName="level3hierChild" presStyleCnt="0"/>
      <dgm:spPr/>
    </dgm:pt>
    <dgm:pt modelId="{D8218C1C-0370-439B-BD6D-AFA463303E32}" type="pres">
      <dgm:prSet presAssocID="{DCBB6B24-0355-4848-8CF3-A1C8B405C7F0}" presName="conn2-1" presStyleLbl="parChTrans1D3" presStyleIdx="10" presStyleCnt="18"/>
      <dgm:spPr/>
      <dgm:t>
        <a:bodyPr/>
        <a:lstStyle/>
        <a:p>
          <a:endParaRPr lang="en-US"/>
        </a:p>
      </dgm:t>
    </dgm:pt>
    <dgm:pt modelId="{E7DC6E73-9052-46A2-9A04-620C7C3B9308}" type="pres">
      <dgm:prSet presAssocID="{DCBB6B24-0355-4848-8CF3-A1C8B405C7F0}" presName="connTx" presStyleLbl="parChTrans1D3" presStyleIdx="10" presStyleCnt="18"/>
      <dgm:spPr/>
      <dgm:t>
        <a:bodyPr/>
        <a:lstStyle/>
        <a:p>
          <a:endParaRPr lang="en-US"/>
        </a:p>
      </dgm:t>
    </dgm:pt>
    <dgm:pt modelId="{FF97D5EA-ADED-42F7-9C64-6B84AD6700F3}" type="pres">
      <dgm:prSet presAssocID="{D19D9C75-D348-4D8C-BF1E-42EC9BB255ED}" presName="root2" presStyleCnt="0"/>
      <dgm:spPr/>
    </dgm:pt>
    <dgm:pt modelId="{AF7245F8-49A7-4C66-A6F5-9B07C6D05B65}" type="pres">
      <dgm:prSet presAssocID="{D19D9C75-D348-4D8C-BF1E-42EC9BB255ED}" presName="LevelTwoTextNode" presStyleLbl="node3" presStyleIdx="10" presStyleCnt="18">
        <dgm:presLayoutVars>
          <dgm:chPref val="3"/>
        </dgm:presLayoutVars>
      </dgm:prSet>
      <dgm:spPr/>
      <dgm:t>
        <a:bodyPr/>
        <a:lstStyle/>
        <a:p>
          <a:endParaRPr lang="en-US"/>
        </a:p>
      </dgm:t>
    </dgm:pt>
    <dgm:pt modelId="{623F8187-74AE-410D-8C26-116EC451177F}" type="pres">
      <dgm:prSet presAssocID="{D19D9C75-D348-4D8C-BF1E-42EC9BB255ED}" presName="level3hierChild" presStyleCnt="0"/>
      <dgm:spPr/>
    </dgm:pt>
    <dgm:pt modelId="{C6F7B1FB-14B3-42B0-B0F2-E7B9D53A2EB9}" type="pres">
      <dgm:prSet presAssocID="{385B753F-F53B-482E-8550-6DD4600CE721}" presName="conn2-1" presStyleLbl="parChTrans1D2" presStyleIdx="2" presStyleCnt="5"/>
      <dgm:spPr/>
      <dgm:t>
        <a:bodyPr/>
        <a:lstStyle/>
        <a:p>
          <a:endParaRPr lang="en-US"/>
        </a:p>
      </dgm:t>
    </dgm:pt>
    <dgm:pt modelId="{D4838D04-68D1-4DC8-9714-65EE29626491}" type="pres">
      <dgm:prSet presAssocID="{385B753F-F53B-482E-8550-6DD4600CE721}" presName="connTx" presStyleLbl="parChTrans1D2" presStyleIdx="2" presStyleCnt="5"/>
      <dgm:spPr/>
      <dgm:t>
        <a:bodyPr/>
        <a:lstStyle/>
        <a:p>
          <a:endParaRPr lang="en-US"/>
        </a:p>
      </dgm:t>
    </dgm:pt>
    <dgm:pt modelId="{EB357D18-BC2A-45B4-AB98-E08EC060A9C2}" type="pres">
      <dgm:prSet presAssocID="{54102E63-1182-4A0E-AEA6-0F1FA35519BF}" presName="root2" presStyleCnt="0"/>
      <dgm:spPr/>
    </dgm:pt>
    <dgm:pt modelId="{C544BFF8-D4DF-454D-A759-CCB180EC5FBD}" type="pres">
      <dgm:prSet presAssocID="{54102E63-1182-4A0E-AEA6-0F1FA35519BF}" presName="LevelTwoTextNode" presStyleLbl="node2" presStyleIdx="2" presStyleCnt="5" custScaleX="269635" custScaleY="270157" custLinFactNeighborX="-732" custLinFactNeighborY="29753">
        <dgm:presLayoutVars>
          <dgm:chPref val="3"/>
        </dgm:presLayoutVars>
      </dgm:prSet>
      <dgm:spPr/>
      <dgm:t>
        <a:bodyPr/>
        <a:lstStyle/>
        <a:p>
          <a:endParaRPr lang="en-US"/>
        </a:p>
      </dgm:t>
    </dgm:pt>
    <dgm:pt modelId="{CC1ECFB1-B24F-4BA2-A367-D16590294A13}" type="pres">
      <dgm:prSet presAssocID="{54102E63-1182-4A0E-AEA6-0F1FA35519BF}" presName="level3hierChild" presStyleCnt="0"/>
      <dgm:spPr/>
    </dgm:pt>
    <dgm:pt modelId="{79835D21-4954-485C-A3C2-E885A43012E8}" type="pres">
      <dgm:prSet presAssocID="{7FEB6C7B-EA05-4CCC-9862-52EED1EF3FB1}" presName="conn2-1" presStyleLbl="parChTrans1D3" presStyleIdx="11" presStyleCnt="18"/>
      <dgm:spPr/>
      <dgm:t>
        <a:bodyPr/>
        <a:lstStyle/>
        <a:p>
          <a:endParaRPr lang="en-US"/>
        </a:p>
      </dgm:t>
    </dgm:pt>
    <dgm:pt modelId="{088246B4-4510-4467-8E4E-3DEF3DE7817B}" type="pres">
      <dgm:prSet presAssocID="{7FEB6C7B-EA05-4CCC-9862-52EED1EF3FB1}" presName="connTx" presStyleLbl="parChTrans1D3" presStyleIdx="11" presStyleCnt="18"/>
      <dgm:spPr/>
      <dgm:t>
        <a:bodyPr/>
        <a:lstStyle/>
        <a:p>
          <a:endParaRPr lang="en-US"/>
        </a:p>
      </dgm:t>
    </dgm:pt>
    <dgm:pt modelId="{1238C48A-9C96-4772-AB43-CFD6A4579BE4}" type="pres">
      <dgm:prSet presAssocID="{6431BE01-60DC-4B91-8D89-C8C7E298175F}" presName="root2" presStyleCnt="0"/>
      <dgm:spPr/>
    </dgm:pt>
    <dgm:pt modelId="{76DBC0DF-A1A5-452A-B484-65F487C16B0B}" type="pres">
      <dgm:prSet presAssocID="{6431BE01-60DC-4B91-8D89-C8C7E298175F}" presName="LevelTwoTextNode" presStyleLbl="node3" presStyleIdx="11" presStyleCnt="18">
        <dgm:presLayoutVars>
          <dgm:chPref val="3"/>
        </dgm:presLayoutVars>
      </dgm:prSet>
      <dgm:spPr/>
      <dgm:t>
        <a:bodyPr/>
        <a:lstStyle/>
        <a:p>
          <a:endParaRPr lang="en-US"/>
        </a:p>
      </dgm:t>
    </dgm:pt>
    <dgm:pt modelId="{C0B0069A-9633-48A6-A157-0F2B9F319903}" type="pres">
      <dgm:prSet presAssocID="{6431BE01-60DC-4B91-8D89-C8C7E298175F}" presName="level3hierChild" presStyleCnt="0"/>
      <dgm:spPr/>
    </dgm:pt>
    <dgm:pt modelId="{313BEA61-17DE-4FC9-A738-3BF9BA01289F}" type="pres">
      <dgm:prSet presAssocID="{4FA48D67-C21F-48DB-989B-D5EBACBC501A}" presName="conn2-1" presStyleLbl="parChTrans1D3" presStyleIdx="12" presStyleCnt="18"/>
      <dgm:spPr/>
      <dgm:t>
        <a:bodyPr/>
        <a:lstStyle/>
        <a:p>
          <a:endParaRPr lang="en-US"/>
        </a:p>
      </dgm:t>
    </dgm:pt>
    <dgm:pt modelId="{F53A9DDA-AED3-4F01-869A-5AE392341636}" type="pres">
      <dgm:prSet presAssocID="{4FA48D67-C21F-48DB-989B-D5EBACBC501A}" presName="connTx" presStyleLbl="parChTrans1D3" presStyleIdx="12" presStyleCnt="18"/>
      <dgm:spPr/>
      <dgm:t>
        <a:bodyPr/>
        <a:lstStyle/>
        <a:p>
          <a:endParaRPr lang="en-US"/>
        </a:p>
      </dgm:t>
    </dgm:pt>
    <dgm:pt modelId="{1766924A-2DFE-454A-A9CE-F1942D3D7A1E}" type="pres">
      <dgm:prSet presAssocID="{01FE376B-28E1-4C90-B53C-89A5D02B74A2}" presName="root2" presStyleCnt="0"/>
      <dgm:spPr/>
    </dgm:pt>
    <dgm:pt modelId="{36DB05DC-EFD6-4F74-BCBA-174C39B2D1D5}" type="pres">
      <dgm:prSet presAssocID="{01FE376B-28E1-4C90-B53C-89A5D02B74A2}" presName="LevelTwoTextNode" presStyleLbl="node3" presStyleIdx="12" presStyleCnt="18">
        <dgm:presLayoutVars>
          <dgm:chPref val="3"/>
        </dgm:presLayoutVars>
      </dgm:prSet>
      <dgm:spPr/>
      <dgm:t>
        <a:bodyPr/>
        <a:lstStyle/>
        <a:p>
          <a:endParaRPr lang="en-US"/>
        </a:p>
      </dgm:t>
    </dgm:pt>
    <dgm:pt modelId="{C09B32AB-584E-478A-86B5-E783B1630FBD}" type="pres">
      <dgm:prSet presAssocID="{01FE376B-28E1-4C90-B53C-89A5D02B74A2}" presName="level3hierChild" presStyleCnt="0"/>
      <dgm:spPr/>
    </dgm:pt>
    <dgm:pt modelId="{B29F2C9C-100D-436B-AF0E-BC1606B316D3}" type="pres">
      <dgm:prSet presAssocID="{947FFBF3-FAB4-4C30-B327-4816263608EB}" presName="conn2-1" presStyleLbl="parChTrans1D2" presStyleIdx="3" presStyleCnt="5"/>
      <dgm:spPr/>
      <dgm:t>
        <a:bodyPr/>
        <a:lstStyle/>
        <a:p>
          <a:endParaRPr lang="en-US"/>
        </a:p>
      </dgm:t>
    </dgm:pt>
    <dgm:pt modelId="{22AF51C3-2A56-4E89-9350-92592BC02B36}" type="pres">
      <dgm:prSet presAssocID="{947FFBF3-FAB4-4C30-B327-4816263608EB}" presName="connTx" presStyleLbl="parChTrans1D2" presStyleIdx="3" presStyleCnt="5"/>
      <dgm:spPr/>
      <dgm:t>
        <a:bodyPr/>
        <a:lstStyle/>
        <a:p>
          <a:endParaRPr lang="en-US"/>
        </a:p>
      </dgm:t>
    </dgm:pt>
    <dgm:pt modelId="{747D638F-65D6-4989-9799-CF3B10D5ECA1}" type="pres">
      <dgm:prSet presAssocID="{54C968E5-87B4-44B5-A333-2E78B39C4C85}" presName="root2" presStyleCnt="0"/>
      <dgm:spPr/>
    </dgm:pt>
    <dgm:pt modelId="{34B618A7-87DE-457F-A683-F8C1CF2D337F}" type="pres">
      <dgm:prSet presAssocID="{54C968E5-87B4-44B5-A333-2E78B39C4C85}" presName="LevelTwoTextNode" presStyleLbl="node2" presStyleIdx="3" presStyleCnt="5" custScaleX="265515" custScaleY="221184" custLinFactNeighborX="-9343" custLinFactNeighborY="3459">
        <dgm:presLayoutVars>
          <dgm:chPref val="3"/>
        </dgm:presLayoutVars>
      </dgm:prSet>
      <dgm:spPr/>
      <dgm:t>
        <a:bodyPr/>
        <a:lstStyle/>
        <a:p>
          <a:endParaRPr lang="en-US"/>
        </a:p>
      </dgm:t>
    </dgm:pt>
    <dgm:pt modelId="{912B91E7-E584-4D79-B4E4-8B495681C2B3}" type="pres">
      <dgm:prSet presAssocID="{54C968E5-87B4-44B5-A333-2E78B39C4C85}" presName="level3hierChild" presStyleCnt="0"/>
      <dgm:spPr/>
    </dgm:pt>
    <dgm:pt modelId="{226883BA-9DA6-409B-AABE-AD4CCCB9BA46}" type="pres">
      <dgm:prSet presAssocID="{5F879A62-2AC4-4CE4-9D4A-05A66DD52731}" presName="conn2-1" presStyleLbl="parChTrans1D3" presStyleIdx="13" presStyleCnt="18"/>
      <dgm:spPr/>
      <dgm:t>
        <a:bodyPr/>
        <a:lstStyle/>
        <a:p>
          <a:endParaRPr lang="en-US"/>
        </a:p>
      </dgm:t>
    </dgm:pt>
    <dgm:pt modelId="{0A1D338C-BD69-479F-8411-CDB839280E4F}" type="pres">
      <dgm:prSet presAssocID="{5F879A62-2AC4-4CE4-9D4A-05A66DD52731}" presName="connTx" presStyleLbl="parChTrans1D3" presStyleIdx="13" presStyleCnt="18"/>
      <dgm:spPr/>
      <dgm:t>
        <a:bodyPr/>
        <a:lstStyle/>
        <a:p>
          <a:endParaRPr lang="en-US"/>
        </a:p>
      </dgm:t>
    </dgm:pt>
    <dgm:pt modelId="{02228B28-7CFE-408F-9B01-616847EA931B}" type="pres">
      <dgm:prSet presAssocID="{102A79C3-8060-41F0-B8FA-1444FEE27F4A}" presName="root2" presStyleCnt="0"/>
      <dgm:spPr/>
    </dgm:pt>
    <dgm:pt modelId="{102B4D16-AD95-4C2E-8A54-C0D6834A8F2E}" type="pres">
      <dgm:prSet presAssocID="{102A79C3-8060-41F0-B8FA-1444FEE27F4A}" presName="LevelTwoTextNode" presStyleLbl="node3" presStyleIdx="13" presStyleCnt="18">
        <dgm:presLayoutVars>
          <dgm:chPref val="3"/>
        </dgm:presLayoutVars>
      </dgm:prSet>
      <dgm:spPr/>
      <dgm:t>
        <a:bodyPr/>
        <a:lstStyle/>
        <a:p>
          <a:endParaRPr lang="en-US"/>
        </a:p>
      </dgm:t>
    </dgm:pt>
    <dgm:pt modelId="{6EE8F4E9-5EE8-49A9-8A1F-5EF48B0A2307}" type="pres">
      <dgm:prSet presAssocID="{102A79C3-8060-41F0-B8FA-1444FEE27F4A}" presName="level3hierChild" presStyleCnt="0"/>
      <dgm:spPr/>
    </dgm:pt>
    <dgm:pt modelId="{6D632CBA-1B7E-4166-BA13-AEDDDF199EA1}" type="pres">
      <dgm:prSet presAssocID="{23B298C0-7739-47F3-871B-0B219644E467}" presName="conn2-1" presStyleLbl="parChTrans1D3" presStyleIdx="14" presStyleCnt="18"/>
      <dgm:spPr/>
      <dgm:t>
        <a:bodyPr/>
        <a:lstStyle/>
        <a:p>
          <a:endParaRPr lang="en-US"/>
        </a:p>
      </dgm:t>
    </dgm:pt>
    <dgm:pt modelId="{19981626-1D14-4843-B04A-01677C1B8038}" type="pres">
      <dgm:prSet presAssocID="{23B298C0-7739-47F3-871B-0B219644E467}" presName="connTx" presStyleLbl="parChTrans1D3" presStyleIdx="14" presStyleCnt="18"/>
      <dgm:spPr/>
      <dgm:t>
        <a:bodyPr/>
        <a:lstStyle/>
        <a:p>
          <a:endParaRPr lang="en-US"/>
        </a:p>
      </dgm:t>
    </dgm:pt>
    <dgm:pt modelId="{30B04ED2-1301-477F-A8D3-F013056128BC}" type="pres">
      <dgm:prSet presAssocID="{C927A05A-F4C1-49C9-A6A5-809F04230B0B}" presName="root2" presStyleCnt="0"/>
      <dgm:spPr/>
    </dgm:pt>
    <dgm:pt modelId="{43877F32-043B-43F8-B4C2-DCF115CDC6E4}" type="pres">
      <dgm:prSet presAssocID="{C927A05A-F4C1-49C9-A6A5-809F04230B0B}" presName="LevelTwoTextNode" presStyleLbl="node3" presStyleIdx="14" presStyleCnt="18">
        <dgm:presLayoutVars>
          <dgm:chPref val="3"/>
        </dgm:presLayoutVars>
      </dgm:prSet>
      <dgm:spPr/>
      <dgm:t>
        <a:bodyPr/>
        <a:lstStyle/>
        <a:p>
          <a:endParaRPr lang="en-US"/>
        </a:p>
      </dgm:t>
    </dgm:pt>
    <dgm:pt modelId="{C7F1634D-0E92-4816-8090-47899A7EEABA}" type="pres">
      <dgm:prSet presAssocID="{C927A05A-F4C1-49C9-A6A5-809F04230B0B}" presName="level3hierChild" presStyleCnt="0"/>
      <dgm:spPr/>
    </dgm:pt>
    <dgm:pt modelId="{1E95A334-0A73-4456-AAB3-6B9BBD6B3634}" type="pres">
      <dgm:prSet presAssocID="{B5659FC4-DB53-44D6-B1C8-03052548550E}" presName="conn2-1" presStyleLbl="parChTrans1D3" presStyleIdx="15" presStyleCnt="18"/>
      <dgm:spPr/>
      <dgm:t>
        <a:bodyPr/>
        <a:lstStyle/>
        <a:p>
          <a:endParaRPr lang="en-US"/>
        </a:p>
      </dgm:t>
    </dgm:pt>
    <dgm:pt modelId="{174FDEC4-453D-4F20-BFF7-05C1BD17F82F}" type="pres">
      <dgm:prSet presAssocID="{B5659FC4-DB53-44D6-B1C8-03052548550E}" presName="connTx" presStyleLbl="parChTrans1D3" presStyleIdx="15" presStyleCnt="18"/>
      <dgm:spPr/>
      <dgm:t>
        <a:bodyPr/>
        <a:lstStyle/>
        <a:p>
          <a:endParaRPr lang="en-US"/>
        </a:p>
      </dgm:t>
    </dgm:pt>
    <dgm:pt modelId="{F33EB173-92D4-401B-A442-79EB14E0DE93}" type="pres">
      <dgm:prSet presAssocID="{2041CAF6-D9AF-4871-A431-6EFF53C048CA}" presName="root2" presStyleCnt="0"/>
      <dgm:spPr/>
    </dgm:pt>
    <dgm:pt modelId="{2F1D52C8-7998-4457-9E49-CB84E681D65D}" type="pres">
      <dgm:prSet presAssocID="{2041CAF6-D9AF-4871-A431-6EFF53C048CA}" presName="LevelTwoTextNode" presStyleLbl="node3" presStyleIdx="15" presStyleCnt="18">
        <dgm:presLayoutVars>
          <dgm:chPref val="3"/>
        </dgm:presLayoutVars>
      </dgm:prSet>
      <dgm:spPr/>
      <dgm:t>
        <a:bodyPr/>
        <a:lstStyle/>
        <a:p>
          <a:endParaRPr lang="en-US"/>
        </a:p>
      </dgm:t>
    </dgm:pt>
    <dgm:pt modelId="{E5CB90A1-93AD-4770-8888-73D9EAAAD7A5}" type="pres">
      <dgm:prSet presAssocID="{2041CAF6-D9AF-4871-A431-6EFF53C048CA}" presName="level3hierChild" presStyleCnt="0"/>
      <dgm:spPr/>
    </dgm:pt>
    <dgm:pt modelId="{04BB6618-E576-4BF3-9036-C3875C8A37D2}" type="pres">
      <dgm:prSet presAssocID="{3E397681-15C0-43A6-9B8E-DE8BAC246C78}" presName="conn2-1" presStyleLbl="parChTrans1D2" presStyleIdx="4" presStyleCnt="5"/>
      <dgm:spPr/>
      <dgm:t>
        <a:bodyPr/>
        <a:lstStyle/>
        <a:p>
          <a:endParaRPr lang="en-US"/>
        </a:p>
      </dgm:t>
    </dgm:pt>
    <dgm:pt modelId="{753CFA65-77E7-4035-8BC6-93723049008B}" type="pres">
      <dgm:prSet presAssocID="{3E397681-15C0-43A6-9B8E-DE8BAC246C78}" presName="connTx" presStyleLbl="parChTrans1D2" presStyleIdx="4" presStyleCnt="5"/>
      <dgm:spPr/>
      <dgm:t>
        <a:bodyPr/>
        <a:lstStyle/>
        <a:p>
          <a:endParaRPr lang="en-US"/>
        </a:p>
      </dgm:t>
    </dgm:pt>
    <dgm:pt modelId="{FB4DE250-0DAD-41F3-9458-35E7B29734FB}" type="pres">
      <dgm:prSet presAssocID="{DBA163F7-77D6-4CA0-833E-5D4A50FD8E83}" presName="root2" presStyleCnt="0"/>
      <dgm:spPr/>
    </dgm:pt>
    <dgm:pt modelId="{B10A4FEA-F7DF-45EA-A19C-C1E425FB0354}" type="pres">
      <dgm:prSet presAssocID="{DBA163F7-77D6-4CA0-833E-5D4A50FD8E83}" presName="LevelTwoTextNode" presStyleLbl="node2" presStyleIdx="4" presStyleCnt="5" custScaleX="263819" custScaleY="273512">
        <dgm:presLayoutVars>
          <dgm:chPref val="3"/>
        </dgm:presLayoutVars>
      </dgm:prSet>
      <dgm:spPr/>
      <dgm:t>
        <a:bodyPr/>
        <a:lstStyle/>
        <a:p>
          <a:endParaRPr lang="en-US"/>
        </a:p>
      </dgm:t>
    </dgm:pt>
    <dgm:pt modelId="{8B901879-3972-437F-A64B-662BD5E74475}" type="pres">
      <dgm:prSet presAssocID="{DBA163F7-77D6-4CA0-833E-5D4A50FD8E83}" presName="level3hierChild" presStyleCnt="0"/>
      <dgm:spPr/>
    </dgm:pt>
    <dgm:pt modelId="{63C3569C-E16D-460E-A663-4FAA3E624C6F}" type="pres">
      <dgm:prSet presAssocID="{67FCBDE5-11E5-4A0C-8377-44691B9B4EE4}" presName="conn2-1" presStyleLbl="parChTrans1D3" presStyleIdx="16" presStyleCnt="18"/>
      <dgm:spPr/>
      <dgm:t>
        <a:bodyPr/>
        <a:lstStyle/>
        <a:p>
          <a:endParaRPr lang="en-US"/>
        </a:p>
      </dgm:t>
    </dgm:pt>
    <dgm:pt modelId="{F93BDE88-7198-4E18-A14D-36FC05137BBB}" type="pres">
      <dgm:prSet presAssocID="{67FCBDE5-11E5-4A0C-8377-44691B9B4EE4}" presName="connTx" presStyleLbl="parChTrans1D3" presStyleIdx="16" presStyleCnt="18"/>
      <dgm:spPr/>
      <dgm:t>
        <a:bodyPr/>
        <a:lstStyle/>
        <a:p>
          <a:endParaRPr lang="en-US"/>
        </a:p>
      </dgm:t>
    </dgm:pt>
    <dgm:pt modelId="{3792080F-C0E0-4615-8E4A-C1624C5E347A}" type="pres">
      <dgm:prSet presAssocID="{5BF3029E-0374-4DA0-800E-F350FF93239A}" presName="root2" presStyleCnt="0"/>
      <dgm:spPr/>
    </dgm:pt>
    <dgm:pt modelId="{A31AC5B3-BA09-4FF0-A00B-58A94A26F17A}" type="pres">
      <dgm:prSet presAssocID="{5BF3029E-0374-4DA0-800E-F350FF93239A}" presName="LevelTwoTextNode" presStyleLbl="node3" presStyleIdx="16" presStyleCnt="18">
        <dgm:presLayoutVars>
          <dgm:chPref val="3"/>
        </dgm:presLayoutVars>
      </dgm:prSet>
      <dgm:spPr/>
      <dgm:t>
        <a:bodyPr/>
        <a:lstStyle/>
        <a:p>
          <a:endParaRPr lang="en-US"/>
        </a:p>
      </dgm:t>
    </dgm:pt>
    <dgm:pt modelId="{A3221D1B-B378-4C53-8A4B-A35FCE0E2236}" type="pres">
      <dgm:prSet presAssocID="{5BF3029E-0374-4DA0-800E-F350FF93239A}" presName="level3hierChild" presStyleCnt="0"/>
      <dgm:spPr/>
    </dgm:pt>
    <dgm:pt modelId="{2B393A5E-8860-489F-9308-8AD5AA53A98F}" type="pres">
      <dgm:prSet presAssocID="{8B185DA3-2BD0-4131-A3C7-DB4169AF7E03}" presName="conn2-1" presStyleLbl="parChTrans1D3" presStyleIdx="17" presStyleCnt="18"/>
      <dgm:spPr/>
      <dgm:t>
        <a:bodyPr/>
        <a:lstStyle/>
        <a:p>
          <a:endParaRPr lang="en-US"/>
        </a:p>
      </dgm:t>
    </dgm:pt>
    <dgm:pt modelId="{6B1F4B1A-B8FA-4D98-9260-DA5BC800A272}" type="pres">
      <dgm:prSet presAssocID="{8B185DA3-2BD0-4131-A3C7-DB4169AF7E03}" presName="connTx" presStyleLbl="parChTrans1D3" presStyleIdx="17" presStyleCnt="18"/>
      <dgm:spPr/>
      <dgm:t>
        <a:bodyPr/>
        <a:lstStyle/>
        <a:p>
          <a:endParaRPr lang="en-US"/>
        </a:p>
      </dgm:t>
    </dgm:pt>
    <dgm:pt modelId="{5CDDAB0A-472B-4D59-A2A9-E15A023B65F6}" type="pres">
      <dgm:prSet presAssocID="{6D9B3764-80E0-408E-BA9B-08C746D5AA2D}" presName="root2" presStyleCnt="0"/>
      <dgm:spPr/>
    </dgm:pt>
    <dgm:pt modelId="{C63C4457-A882-4CC9-9055-1B1C4C09CBC7}" type="pres">
      <dgm:prSet presAssocID="{6D9B3764-80E0-408E-BA9B-08C746D5AA2D}" presName="LevelTwoTextNode" presStyleLbl="node3" presStyleIdx="17" presStyleCnt="18">
        <dgm:presLayoutVars>
          <dgm:chPref val="3"/>
        </dgm:presLayoutVars>
      </dgm:prSet>
      <dgm:spPr/>
      <dgm:t>
        <a:bodyPr/>
        <a:lstStyle/>
        <a:p>
          <a:endParaRPr lang="en-US"/>
        </a:p>
      </dgm:t>
    </dgm:pt>
    <dgm:pt modelId="{8FB48AF3-DD12-4A72-B08B-0135800D03F9}" type="pres">
      <dgm:prSet presAssocID="{6D9B3764-80E0-408E-BA9B-08C746D5AA2D}" presName="level3hierChild" presStyleCnt="0"/>
      <dgm:spPr/>
    </dgm:pt>
  </dgm:ptLst>
  <dgm:cxnLst>
    <dgm:cxn modelId="{74057920-C4C9-48D4-949F-C79F19FAD870}" type="presOf" srcId="{4FA48D67-C21F-48DB-989B-D5EBACBC501A}" destId="{313BEA61-17DE-4FC9-A738-3BF9BA01289F}" srcOrd="0" destOrd="0" presId="urn:microsoft.com/office/officeart/2008/layout/HorizontalMultiLevelHierarchy"/>
    <dgm:cxn modelId="{9ABD1B5B-D412-4080-B2A8-B0E87319974E}" type="presOf" srcId="{DCBB6B24-0355-4848-8CF3-A1C8B405C7F0}" destId="{E7DC6E73-9052-46A2-9A04-620C7C3B9308}" srcOrd="1" destOrd="0" presId="urn:microsoft.com/office/officeart/2008/layout/HorizontalMultiLevelHierarchy"/>
    <dgm:cxn modelId="{B14A9775-FED9-481A-9E02-6A3C461D7711}" type="presOf" srcId="{86A24560-586A-46F5-BCF5-EF6507F2342E}" destId="{B8E4AC07-E8DD-495D-97CA-F9FA6D155CAF}" srcOrd="1" destOrd="0" presId="urn:microsoft.com/office/officeart/2008/layout/HorizontalMultiLevelHierarchy"/>
    <dgm:cxn modelId="{34336DFE-7A34-4FFF-A746-769FD39946A1}" type="presOf" srcId="{B5659FC4-DB53-44D6-B1C8-03052548550E}" destId="{174FDEC4-453D-4F20-BFF7-05C1BD17F82F}" srcOrd="1" destOrd="0" presId="urn:microsoft.com/office/officeart/2008/layout/HorizontalMultiLevelHierarchy"/>
    <dgm:cxn modelId="{B2ED368A-245B-483F-8E49-26A8C9B416A7}" srcId="{0903B3ED-5FF0-4C42-8FB5-9C941C776831}" destId="{6AD5A0A7-2E1A-4699-AEA0-6F721201B0D9}" srcOrd="0" destOrd="0" parTransId="{7EC488E1-8599-4942-AFAF-AFC54134E7A1}" sibTransId="{4DF308AE-673B-4AE3-9563-372F7955FE4E}"/>
    <dgm:cxn modelId="{2F6BD92D-B4CD-4617-A316-80408B5FB911}" srcId="{54C968E5-87B4-44B5-A333-2E78B39C4C85}" destId="{102A79C3-8060-41F0-B8FA-1444FEE27F4A}" srcOrd="0" destOrd="0" parTransId="{5F879A62-2AC4-4CE4-9D4A-05A66DD52731}" sibTransId="{54160460-49B2-4360-A995-FA3AFFBD34AF}"/>
    <dgm:cxn modelId="{34D78842-E9F6-48BA-A0A3-144905468D6B}" srcId="{6AD5A0A7-2E1A-4699-AEA0-6F721201B0D9}" destId="{DBA163F7-77D6-4CA0-833E-5D4A50FD8E83}" srcOrd="4" destOrd="0" parTransId="{3E397681-15C0-43A6-9B8E-DE8BAC246C78}" sibTransId="{DD1AA49B-CE06-4D2C-BC1F-538B85C72CBC}"/>
    <dgm:cxn modelId="{4C5BA164-D95B-463E-B5C9-704369F149A9}" srcId="{D168A9C5-5080-4148-93E9-B3C5B389BA2B}" destId="{441CD60B-8FF3-4BDE-8884-E1F5BD4C0224}" srcOrd="2" destOrd="0" parTransId="{C0A06C06-B5E8-4531-8B86-CE855C456D03}" sibTransId="{E291A39D-05E9-4568-8C15-C3A31155DF2D}"/>
    <dgm:cxn modelId="{D1A8C71A-3B29-41CD-8486-B027280DEFA1}" type="presOf" srcId="{C0A06C06-B5E8-4531-8B86-CE855C456D03}" destId="{C03C70A3-4185-46FD-92FC-276A3CF6F53C}" srcOrd="0" destOrd="0" presId="urn:microsoft.com/office/officeart/2008/layout/HorizontalMultiLevelHierarchy"/>
    <dgm:cxn modelId="{ADBBF77B-18CE-46D8-869E-9AAA766D0CCD}" type="presOf" srcId="{5F879A62-2AC4-4CE4-9D4A-05A66DD52731}" destId="{226883BA-9DA6-409B-AABE-AD4CCCB9BA46}" srcOrd="0" destOrd="0" presId="urn:microsoft.com/office/officeart/2008/layout/HorizontalMultiLevelHierarchy"/>
    <dgm:cxn modelId="{413A907B-493F-4735-9361-36886592E8C8}" type="presOf" srcId="{67FCBDE5-11E5-4A0C-8377-44691B9B4EE4}" destId="{F93BDE88-7198-4E18-A14D-36FC05137BBB}" srcOrd="1" destOrd="0" presId="urn:microsoft.com/office/officeart/2008/layout/HorizontalMultiLevelHierarchy"/>
    <dgm:cxn modelId="{8FA178AB-46C4-4A56-8494-88BB178B865E}" type="presOf" srcId="{AECED08F-5CAB-42D8-AD56-538EB58F44CD}" destId="{2B9B111D-B966-4B32-A1F7-3C947265471F}" srcOrd="0" destOrd="0" presId="urn:microsoft.com/office/officeart/2008/layout/HorizontalMultiLevelHierarchy"/>
    <dgm:cxn modelId="{06136937-84E4-4365-891F-2CA5BE0EFCD3}" type="presOf" srcId="{3E397681-15C0-43A6-9B8E-DE8BAC246C78}" destId="{753CFA65-77E7-4035-8BC6-93723049008B}" srcOrd="1" destOrd="0" presId="urn:microsoft.com/office/officeart/2008/layout/HorizontalMultiLevelHierarchy"/>
    <dgm:cxn modelId="{9B95E362-A209-44C7-B9DA-E895DCED94CC}" type="presOf" srcId="{102A79C3-8060-41F0-B8FA-1444FEE27F4A}" destId="{102B4D16-AD95-4C2E-8A54-C0D6834A8F2E}" srcOrd="0" destOrd="0" presId="urn:microsoft.com/office/officeart/2008/layout/HorizontalMultiLevelHierarchy"/>
    <dgm:cxn modelId="{A7FDA0D8-6F4A-470E-B498-923F70455E98}" srcId="{54102E63-1182-4A0E-AEA6-0F1FA35519BF}" destId="{6431BE01-60DC-4B91-8D89-C8C7E298175F}" srcOrd="0" destOrd="0" parTransId="{7FEB6C7B-EA05-4CCC-9862-52EED1EF3FB1}" sibTransId="{B4955D3D-8189-44A4-B442-A33520F709EC}"/>
    <dgm:cxn modelId="{2ABF74C2-9301-4B38-A90B-88926C9B943A}" type="presOf" srcId="{EFB0A387-6C22-45BC-BE44-65B0C74C5491}" destId="{E69B3D0F-72A0-4F38-97CB-895267218C74}" srcOrd="0" destOrd="0" presId="urn:microsoft.com/office/officeart/2008/layout/HorizontalMultiLevelHierarchy"/>
    <dgm:cxn modelId="{D88ED76B-30D6-461E-8DAA-88CD41AA7923}" type="presOf" srcId="{EB88811A-35E5-42C8-A6A5-5F11D68A9310}" destId="{D1D6D49D-2CC5-4DEC-8C77-AA972840041F}" srcOrd="0" destOrd="0" presId="urn:microsoft.com/office/officeart/2008/layout/HorizontalMultiLevelHierarchy"/>
    <dgm:cxn modelId="{D980CBD4-F95C-461A-860A-D3096CDD7620}" type="presOf" srcId="{3E397681-15C0-43A6-9B8E-DE8BAC246C78}" destId="{04BB6618-E576-4BF3-9036-C3875C8A37D2}" srcOrd="0" destOrd="0" presId="urn:microsoft.com/office/officeart/2008/layout/HorizontalMultiLevelHierarchy"/>
    <dgm:cxn modelId="{DC5FC087-0B8F-4E5A-AB96-338A99C63146}" type="presOf" srcId="{36C9B2D2-0E51-43DC-979B-FBA1277D2906}" destId="{17085CF7-397F-4129-A791-9F0D40F296BF}" srcOrd="1" destOrd="0" presId="urn:microsoft.com/office/officeart/2008/layout/HorizontalMultiLevelHierarchy"/>
    <dgm:cxn modelId="{C87BE458-0D83-4272-9B81-AD283F4F0ABA}" type="presOf" srcId="{23B298C0-7739-47F3-871B-0B219644E467}" destId="{19981626-1D14-4843-B04A-01677C1B8038}" srcOrd="1" destOrd="0" presId="urn:microsoft.com/office/officeart/2008/layout/HorizontalMultiLevelHierarchy"/>
    <dgm:cxn modelId="{417D7A69-BD16-446B-A6B1-E90B4642FFEA}" type="presOf" srcId="{5CB5ABCB-30F1-417F-92A7-A57F54CD92A5}" destId="{BFCDF16C-AB67-4298-9645-F6AF8414C52C}" srcOrd="0" destOrd="0" presId="urn:microsoft.com/office/officeart/2008/layout/HorizontalMultiLevelHierarchy"/>
    <dgm:cxn modelId="{184E5CA8-1676-4D0A-ACC6-F7FB803B1A1F}" type="presOf" srcId="{DB647844-6DD9-4CE8-8156-161F4A454C2F}" destId="{F7C8D659-0B8B-4427-93F2-30E512A84669}" srcOrd="1" destOrd="0" presId="urn:microsoft.com/office/officeart/2008/layout/HorizontalMultiLevelHierarchy"/>
    <dgm:cxn modelId="{26A93810-4123-4ED9-B954-BD6038382C11}" type="presOf" srcId="{C0A06C06-B5E8-4531-8B86-CE855C456D03}" destId="{72D95857-BF35-4E83-A4A3-FE3144CB70D9}" srcOrd="1" destOrd="0" presId="urn:microsoft.com/office/officeart/2008/layout/HorizontalMultiLevelHierarchy"/>
    <dgm:cxn modelId="{72A4C6D1-CDFD-4713-9118-7B1439765462}" type="presOf" srcId="{DF7C3D27-DE0C-4C03-8951-9E1399AEC28B}" destId="{0844FADA-3D29-415E-873E-A7DD7D2E2D2A}" srcOrd="0" destOrd="0" presId="urn:microsoft.com/office/officeart/2008/layout/HorizontalMultiLevelHierarchy"/>
    <dgm:cxn modelId="{DE7C3B53-5867-442D-A54A-DEA6EB98C240}" srcId="{D168A9C5-5080-4148-93E9-B3C5B389BA2B}" destId="{EFB0A387-6C22-45BC-BE44-65B0C74C5491}" srcOrd="1" destOrd="0" parTransId="{DF7C3D27-DE0C-4C03-8951-9E1399AEC28B}" sibTransId="{32DB571F-6892-4FEE-AB92-BCDFF32853F9}"/>
    <dgm:cxn modelId="{0B3A117A-D41E-4C58-A04C-A333F9BA5103}" type="presOf" srcId="{54102E63-1182-4A0E-AEA6-0F1FA35519BF}" destId="{C544BFF8-D4DF-454D-A759-CCB180EC5FBD}" srcOrd="0" destOrd="0" presId="urn:microsoft.com/office/officeart/2008/layout/HorizontalMultiLevelHierarchy"/>
    <dgm:cxn modelId="{E846A400-932D-4D55-9E06-2C44BFD1B26C}" type="presOf" srcId="{AC612D26-DB7F-4A9C-96C7-75B2E2D1BF63}" destId="{644E9481-F6B1-409D-93C4-61F094C0ADBA}" srcOrd="0" destOrd="0" presId="urn:microsoft.com/office/officeart/2008/layout/HorizontalMultiLevelHierarchy"/>
    <dgm:cxn modelId="{2EA4D101-1EC4-4589-B810-DC7651C0D70A}" type="presOf" srcId="{2041CAF6-D9AF-4871-A431-6EFF53C048CA}" destId="{2F1D52C8-7998-4457-9E49-CB84E681D65D}" srcOrd="0" destOrd="0" presId="urn:microsoft.com/office/officeart/2008/layout/HorizontalMultiLevelHierarchy"/>
    <dgm:cxn modelId="{4487F7CB-F49C-47C1-A469-8F2DD0326AD9}" type="presOf" srcId="{7497DC91-A865-4337-9462-A1EC9CA67486}" destId="{E1465158-7166-4504-84CB-27B9A91B4B33}" srcOrd="1" destOrd="0" presId="urn:microsoft.com/office/officeart/2008/layout/HorizontalMultiLevelHierarchy"/>
    <dgm:cxn modelId="{43889000-B0DF-4C24-BDCB-F09C15244135}" type="presOf" srcId="{9D04FDCD-40F3-4C4E-B4F0-807E84CBA017}" destId="{BBEF478B-BC4E-4F50-B380-26B1ABBC66F6}" srcOrd="0" destOrd="0" presId="urn:microsoft.com/office/officeart/2008/layout/HorizontalMultiLevelHierarchy"/>
    <dgm:cxn modelId="{D3279763-429F-4246-9620-38678BCDF722}" type="presOf" srcId="{385B753F-F53B-482E-8550-6DD4600CE721}" destId="{D4838D04-68D1-4DC8-9714-65EE29626491}" srcOrd="1" destOrd="0" presId="urn:microsoft.com/office/officeart/2008/layout/HorizontalMultiLevelHierarchy"/>
    <dgm:cxn modelId="{BDEE09D9-3362-4FBD-8C8A-993CDA77891B}" type="presOf" srcId="{2CF54516-DC80-4356-8B7B-2946563CA3AB}" destId="{9A01DBAD-E6F7-4DF3-AB64-B84199D47E22}" srcOrd="0" destOrd="0" presId="urn:microsoft.com/office/officeart/2008/layout/HorizontalMultiLevelHierarchy"/>
    <dgm:cxn modelId="{E6054601-73CD-4F44-918D-5926024EA532}" type="presOf" srcId="{DF7C3D27-DE0C-4C03-8951-9E1399AEC28B}" destId="{352416F2-D077-45AC-A085-BA90DA031FF3}" srcOrd="1" destOrd="0" presId="urn:microsoft.com/office/officeart/2008/layout/HorizontalMultiLevelHierarchy"/>
    <dgm:cxn modelId="{E57E46DE-B6E7-4B4C-ABF7-3A708B912CF0}" type="presOf" srcId="{FB9E5F0B-1C3A-4113-A456-A39C9344FD27}" destId="{CCCEBC0D-FB61-46B7-B30C-80CD571274D4}" srcOrd="0" destOrd="0" presId="urn:microsoft.com/office/officeart/2008/layout/HorizontalMultiLevelHierarchy"/>
    <dgm:cxn modelId="{7B658F5A-FD83-4644-B63F-4A2C47183DBE}" srcId="{D168A9C5-5080-4148-93E9-B3C5B389BA2B}" destId="{AC612D26-DB7F-4A9C-96C7-75B2E2D1BF63}" srcOrd="0" destOrd="0" parTransId="{86A24560-586A-46F5-BCF5-EF6507F2342E}" sibTransId="{40CE640A-8774-44FF-BC82-4EFD293CD930}"/>
    <dgm:cxn modelId="{09E5F2AF-1863-4258-BFEE-8155652C507F}" type="presOf" srcId="{4FA48D67-C21F-48DB-989B-D5EBACBC501A}" destId="{F53A9DDA-AED3-4F01-869A-5AE392341636}" srcOrd="1" destOrd="0" presId="urn:microsoft.com/office/officeart/2008/layout/HorizontalMultiLevelHierarchy"/>
    <dgm:cxn modelId="{DAFC84E5-9050-4934-A7D7-710372F2B94A}" type="presOf" srcId="{8B185DA3-2BD0-4131-A3C7-DB4169AF7E03}" destId="{6B1F4B1A-B8FA-4D98-9260-DA5BC800A272}" srcOrd="1" destOrd="0" presId="urn:microsoft.com/office/officeart/2008/layout/HorizontalMultiLevelHierarchy"/>
    <dgm:cxn modelId="{C79B1978-29C2-458E-A298-8DFB60376D83}" srcId="{504A1B2C-E4EE-4BD5-9CF9-79D30F8983AC}" destId="{78385F57-B08E-437E-AAA1-968E6D005051}" srcOrd="0" destOrd="0" parTransId="{AECED08F-5CAB-42D8-AD56-538EB58F44CD}" sibTransId="{01F288AC-D01B-4B34-A708-B376C9825CF6}"/>
    <dgm:cxn modelId="{1F62DC9C-D3CA-4F6A-B5BB-58328ECAC822}" type="presOf" srcId="{6AD5A0A7-2E1A-4699-AEA0-6F721201B0D9}" destId="{33199180-EDA8-4F63-A070-536DD47FDEAD}" srcOrd="0" destOrd="0" presId="urn:microsoft.com/office/officeart/2008/layout/HorizontalMultiLevelHierarchy"/>
    <dgm:cxn modelId="{88951CDE-23A7-469C-B187-DEB6ABF9C7D1}" type="presOf" srcId="{DCBB6B24-0355-4848-8CF3-A1C8B405C7F0}" destId="{D8218C1C-0370-439B-BD6D-AFA463303E32}" srcOrd="0" destOrd="0" presId="urn:microsoft.com/office/officeart/2008/layout/HorizontalMultiLevelHierarchy"/>
    <dgm:cxn modelId="{3A022ADB-7760-4555-94FF-7AC6CCB5BB6B}" srcId="{D168A9C5-5080-4148-93E9-B3C5B389BA2B}" destId="{ADA25965-A1D1-4F9F-8D76-8D51285E4D8B}" srcOrd="4" destOrd="0" parTransId="{5B03F237-9559-4E35-B0A0-0B4B63B5B6A7}" sibTransId="{644F2C73-8727-4CCA-A8F3-6283BF8CDA67}"/>
    <dgm:cxn modelId="{3C2D48A4-0B56-4B01-894D-5828179A7398}" type="presOf" srcId="{23B298C0-7739-47F3-871B-0B219644E467}" destId="{6D632CBA-1B7E-4166-BA13-AEDDDF199EA1}" srcOrd="0" destOrd="0" presId="urn:microsoft.com/office/officeart/2008/layout/HorizontalMultiLevelHierarchy"/>
    <dgm:cxn modelId="{DFF4579F-B984-4A03-AFDC-5094445FD910}" srcId="{504A1B2C-E4EE-4BD5-9CF9-79D30F8983AC}" destId="{6231AB62-6836-498B-A2AD-69C27587B442}" srcOrd="1" destOrd="0" parTransId="{7497DC91-A865-4337-9462-A1EC9CA67486}" sibTransId="{59A0D6AC-36BC-47BD-8BB6-4377BF150C3B}"/>
    <dgm:cxn modelId="{23C2ACB2-EDCF-480B-A38F-DE81D6E236E0}" type="presOf" srcId="{5B03F237-9559-4E35-B0A0-0B4B63B5B6A7}" destId="{5E9D508F-C3EB-44A9-944A-A9798B54F4F1}" srcOrd="0" destOrd="0" presId="urn:microsoft.com/office/officeart/2008/layout/HorizontalMultiLevelHierarchy"/>
    <dgm:cxn modelId="{F85ABA54-9046-4ECB-9A51-0696B94B74C7}" srcId="{D168A9C5-5080-4148-93E9-B3C5B389BA2B}" destId="{B1E5D2EB-0B2E-4538-BCDE-D532A5501F4E}" srcOrd="6" destOrd="0" parTransId="{2CF54516-DC80-4356-8B7B-2946563CA3AB}" sibTransId="{F8411C78-547D-4CAD-8664-0A6627FBBC0C}"/>
    <dgm:cxn modelId="{D641D06B-4892-4459-AA48-493F391F5FFD}" type="presOf" srcId="{B5659FC4-DB53-44D6-B1C8-03052548550E}" destId="{1E95A334-0A73-4456-AAB3-6B9BBD6B3634}" srcOrd="0" destOrd="0" presId="urn:microsoft.com/office/officeart/2008/layout/HorizontalMultiLevelHierarchy"/>
    <dgm:cxn modelId="{3FCAFC37-96BB-4F1E-9DF8-BBDC6E6757DF}" type="presOf" srcId="{0903B3ED-5FF0-4C42-8FB5-9C941C776831}" destId="{7028264E-CFB6-44F7-886C-B81EE0A0CD47}" srcOrd="0" destOrd="0" presId="urn:microsoft.com/office/officeart/2008/layout/HorizontalMultiLevelHierarchy"/>
    <dgm:cxn modelId="{043688C0-BB0B-4828-AB40-55698FAC440A}" type="presOf" srcId="{E7823DE5-971A-4221-864B-E6C223BBD45D}" destId="{89421E44-FC22-409C-A8E2-ADB0B7D51FE6}" srcOrd="0" destOrd="0" presId="urn:microsoft.com/office/officeart/2008/layout/HorizontalMultiLevelHierarchy"/>
    <dgm:cxn modelId="{AA099675-46F5-463C-AE69-2468E3C30573}" type="presOf" srcId="{67FCBDE5-11E5-4A0C-8377-44691B9B4EE4}" destId="{63C3569C-E16D-460E-A663-4FAA3E624C6F}" srcOrd="0" destOrd="0" presId="urn:microsoft.com/office/officeart/2008/layout/HorizontalMultiLevelHierarchy"/>
    <dgm:cxn modelId="{52EB752A-80FE-45E3-B1E2-55E1F734527F}" srcId="{6AD5A0A7-2E1A-4699-AEA0-6F721201B0D9}" destId="{54C968E5-87B4-44B5-A333-2E78B39C4C85}" srcOrd="3" destOrd="0" parTransId="{947FFBF3-FAB4-4C30-B327-4816263608EB}" sibTransId="{295B4A95-5AA6-4AB0-AD95-1AC0A539A69B}"/>
    <dgm:cxn modelId="{2E261761-2658-43DF-84BF-205578CBE71D}" type="presOf" srcId="{7497DC91-A865-4337-9462-A1EC9CA67486}" destId="{28637CF8-6A4F-4825-B227-606A7AB6E2B6}" srcOrd="0" destOrd="0" presId="urn:microsoft.com/office/officeart/2008/layout/HorizontalMultiLevelHierarchy"/>
    <dgm:cxn modelId="{51E52C41-6A36-4240-B6DA-2B7438C95372}" type="presOf" srcId="{5B03F237-9559-4E35-B0A0-0B4B63B5B6A7}" destId="{7D4A91D7-55DC-4678-8F23-CCE1EBF8138F}" srcOrd="1" destOrd="0" presId="urn:microsoft.com/office/officeart/2008/layout/HorizontalMultiLevelHierarchy"/>
    <dgm:cxn modelId="{1F99A580-74D9-42E4-95C5-5955DA9A85FA}" type="presOf" srcId="{4DF477CB-6EF5-4E9C-A44D-569D1E6A6CC7}" destId="{F1331983-71A4-43BA-A97C-E27408F57BAB}" srcOrd="1" destOrd="0" presId="urn:microsoft.com/office/officeart/2008/layout/HorizontalMultiLevelHierarchy"/>
    <dgm:cxn modelId="{F3827621-A575-487F-BD7F-F2F3D8E884D7}" type="presOf" srcId="{4DF477CB-6EF5-4E9C-A44D-569D1E6A6CC7}" destId="{1AC3481D-88C0-47AF-A43B-6FE81EB3E689}" srcOrd="0" destOrd="0" presId="urn:microsoft.com/office/officeart/2008/layout/HorizontalMultiLevelHierarchy"/>
    <dgm:cxn modelId="{0ECD26E0-4496-4358-961A-ACB2AB1B71F5}" srcId="{DBA163F7-77D6-4CA0-833E-5D4A50FD8E83}" destId="{5BF3029E-0374-4DA0-800E-F350FF93239A}" srcOrd="0" destOrd="0" parTransId="{67FCBDE5-11E5-4A0C-8377-44691B9B4EE4}" sibTransId="{0371CA3A-68FF-43CA-914E-1F787501067B}"/>
    <dgm:cxn modelId="{4F12A340-ADAA-4D4F-962A-8C758136DF63}" type="presOf" srcId="{D19D9C75-D348-4D8C-BF1E-42EC9BB255ED}" destId="{AF7245F8-49A7-4C66-A6F5-9B07C6D05B65}" srcOrd="0" destOrd="0" presId="urn:microsoft.com/office/officeart/2008/layout/HorizontalMultiLevelHierarchy"/>
    <dgm:cxn modelId="{C2F682B6-02F5-4D7A-9915-3F7F1B2B6041}" type="presOf" srcId="{7FEB6C7B-EA05-4CCC-9862-52EED1EF3FB1}" destId="{79835D21-4954-485C-A3C2-E885A43012E8}" srcOrd="0" destOrd="0" presId="urn:microsoft.com/office/officeart/2008/layout/HorizontalMultiLevelHierarchy"/>
    <dgm:cxn modelId="{17F6BCED-1457-45AF-8556-A150856DB6CE}" srcId="{DBA163F7-77D6-4CA0-833E-5D4A50FD8E83}" destId="{6D9B3764-80E0-408E-BA9B-08C746D5AA2D}" srcOrd="1" destOrd="0" parTransId="{8B185DA3-2BD0-4131-A3C7-DB4169AF7E03}" sibTransId="{68DC2C25-81EB-4B27-9E08-939F46B3A8E9}"/>
    <dgm:cxn modelId="{C87B3FC5-53FB-4273-AD71-BFE507FE6999}" type="presOf" srcId="{5CB5ABCB-30F1-417F-92A7-A57F54CD92A5}" destId="{C620854C-0680-4254-9E0D-B241536B79EE}" srcOrd="1" destOrd="0" presId="urn:microsoft.com/office/officeart/2008/layout/HorizontalMultiLevelHierarchy"/>
    <dgm:cxn modelId="{62C08F42-9A26-4280-8760-615056F6CBEB}" type="presOf" srcId="{B1E5D2EB-0B2E-4538-BCDE-D532A5501F4E}" destId="{B543DE40-54E7-4116-B3E4-3CE47608EE21}" srcOrd="0" destOrd="0" presId="urn:microsoft.com/office/officeart/2008/layout/HorizontalMultiLevelHierarchy"/>
    <dgm:cxn modelId="{14F790BB-1BAA-44BB-9088-A732FFA5CDA9}" type="presOf" srcId="{ADA25965-A1D1-4F9F-8D76-8D51285E4D8B}" destId="{E8A5B79F-BE80-4B79-B687-7EF425C4CFBD}" srcOrd="0" destOrd="0" presId="urn:microsoft.com/office/officeart/2008/layout/HorizontalMultiLevelHierarchy"/>
    <dgm:cxn modelId="{B82D5435-C18D-4A14-8BFF-B3392CB298CD}" type="presOf" srcId="{F1BD88C7-7A04-427C-BA72-6C2030EBCE78}" destId="{2AFB5E5C-526F-4E0F-A43A-DEA921F07722}" srcOrd="1" destOrd="0" presId="urn:microsoft.com/office/officeart/2008/layout/HorizontalMultiLevelHierarchy"/>
    <dgm:cxn modelId="{7C2C1E31-95FD-431A-9FC0-F9940BA67037}" type="presOf" srcId="{8B830E45-88C7-4ADD-B716-CDEE8ACD960C}" destId="{C52F6311-6DC4-4C43-AB54-549E97683DF2}" srcOrd="0" destOrd="0" presId="urn:microsoft.com/office/officeart/2008/layout/HorizontalMultiLevelHierarchy"/>
    <dgm:cxn modelId="{08CB07D0-45AB-40D0-B4C8-0ED179866AAD}" type="presOf" srcId="{852175E6-4391-4F22-A290-EADE695D8BC9}" destId="{7E90FAD1-CBAB-4027-A917-0B17A5C59CD9}" srcOrd="0" destOrd="0" presId="urn:microsoft.com/office/officeart/2008/layout/HorizontalMultiLevelHierarchy"/>
    <dgm:cxn modelId="{606B1041-C624-43BB-86E0-E9D74C28C05D}" srcId="{6AD5A0A7-2E1A-4699-AEA0-6F721201B0D9}" destId="{D168A9C5-5080-4148-93E9-B3C5B389BA2B}" srcOrd="1" destOrd="0" parTransId="{4DF477CB-6EF5-4E9C-A44D-569D1E6A6CC7}" sibTransId="{77A05C73-AFDA-4423-8F8D-C7088A5764D8}"/>
    <dgm:cxn modelId="{2CB0890E-9968-4537-A7D7-A2B06BB4222D}" type="presOf" srcId="{504A1B2C-E4EE-4BD5-9CF9-79D30F8983AC}" destId="{6520FF49-6D3E-448C-A136-61F6AAEF9915}" srcOrd="0" destOrd="0" presId="urn:microsoft.com/office/officeart/2008/layout/HorizontalMultiLevelHierarchy"/>
    <dgm:cxn modelId="{3B7EDF25-05C4-4EC9-8190-888F953BAB9C}" type="presOf" srcId="{EB88811A-35E5-42C8-A6A5-5F11D68A9310}" destId="{193424BA-5B32-4837-81C8-6DC3D3CC275D}" srcOrd="1" destOrd="0" presId="urn:microsoft.com/office/officeart/2008/layout/HorizontalMultiLevelHierarchy"/>
    <dgm:cxn modelId="{FD6FE76F-D318-46B9-A055-2B77843595C5}" srcId="{6AD5A0A7-2E1A-4699-AEA0-6F721201B0D9}" destId="{54102E63-1182-4A0E-AEA6-0F1FA35519BF}" srcOrd="2" destOrd="0" parTransId="{385B753F-F53B-482E-8550-6DD4600CE721}" sibTransId="{D4576625-A5CF-4372-8BBB-F34974E84D88}"/>
    <dgm:cxn modelId="{E708D9D0-5D1A-442B-8C6B-D097AC4418D4}" srcId="{D168A9C5-5080-4148-93E9-B3C5B389BA2B}" destId="{D19D9C75-D348-4D8C-BF1E-42EC9BB255ED}" srcOrd="7" destOrd="0" parTransId="{DCBB6B24-0355-4848-8CF3-A1C8B405C7F0}" sibTransId="{014C31D8-B0CB-468C-9725-5FC87B0B8282}"/>
    <dgm:cxn modelId="{A2F6D7A5-A515-42E3-9B10-B5293FB1719E}" type="presOf" srcId="{DB647844-6DD9-4CE8-8156-161F4A454C2F}" destId="{FAA3C032-F3FD-49B1-ADED-E8CAA7E0F1BD}" srcOrd="0" destOrd="0" presId="urn:microsoft.com/office/officeart/2008/layout/HorizontalMultiLevelHierarchy"/>
    <dgm:cxn modelId="{5D883994-0258-4EE4-978F-5046FB42CF2A}" type="presOf" srcId="{86A24560-586A-46F5-BCF5-EF6507F2342E}" destId="{27C7AF04-4E5D-4DF3-97F7-FC6E91256CEB}" srcOrd="0" destOrd="0" presId="urn:microsoft.com/office/officeart/2008/layout/HorizontalMultiLevelHierarchy"/>
    <dgm:cxn modelId="{68A91B3A-D794-4D0E-A973-224EBDE980A0}" type="presOf" srcId="{78385F57-B08E-437E-AAA1-968E6D005051}" destId="{6813B471-7AF3-41FE-9850-23CFFBEDDBFD}" srcOrd="0" destOrd="0" presId="urn:microsoft.com/office/officeart/2008/layout/HorizontalMultiLevelHierarchy"/>
    <dgm:cxn modelId="{FDC8A55B-6002-451A-A3C4-999BCEECF70D}" type="presOf" srcId="{01FE376B-28E1-4C90-B53C-89A5D02B74A2}" destId="{36DB05DC-EFD6-4F74-BCBA-174C39B2D1D5}" srcOrd="0" destOrd="0" presId="urn:microsoft.com/office/officeart/2008/layout/HorizontalMultiLevelHierarchy"/>
    <dgm:cxn modelId="{22DD4B2E-5F6D-4B11-8C0A-DC3ED4F6B077}" type="presOf" srcId="{54C968E5-87B4-44B5-A333-2E78B39C4C85}" destId="{34B618A7-87DE-457F-A683-F8C1CF2D337F}" srcOrd="0" destOrd="0" presId="urn:microsoft.com/office/officeart/2008/layout/HorizontalMultiLevelHierarchy"/>
    <dgm:cxn modelId="{ACC1CD24-3698-4D62-973D-9A260232133C}" srcId="{54C968E5-87B4-44B5-A333-2E78B39C4C85}" destId="{2041CAF6-D9AF-4871-A431-6EFF53C048CA}" srcOrd="2" destOrd="0" parTransId="{B5659FC4-DB53-44D6-B1C8-03052548550E}" sibTransId="{17B73338-4E69-4E76-8178-93CD35EAB75A}"/>
    <dgm:cxn modelId="{C580AB89-A619-45CF-89E3-74E2AB96F5B0}" srcId="{78385F57-B08E-437E-AAA1-968E6D005051}" destId="{9D04FDCD-40F3-4C4E-B4F0-807E84CBA017}" srcOrd="0" destOrd="0" parTransId="{EB88811A-35E5-42C8-A6A5-5F11D68A9310}" sibTransId="{87AA079F-9FEA-4533-A8F4-3E962994073A}"/>
    <dgm:cxn modelId="{53A06A35-53CD-4B46-86F4-563891322FF5}" type="presOf" srcId="{7FEB6C7B-EA05-4CCC-9862-52EED1EF3FB1}" destId="{088246B4-4510-4467-8E4E-3DEF3DE7817B}" srcOrd="1" destOrd="0" presId="urn:microsoft.com/office/officeart/2008/layout/HorizontalMultiLevelHierarchy"/>
    <dgm:cxn modelId="{5256654B-1815-45BE-9BC3-0E6BBAE4BA10}" type="presOf" srcId="{385B753F-F53B-482E-8550-6DD4600CE721}" destId="{C6F7B1FB-14B3-42B0-B0F2-E7B9D53A2EB9}" srcOrd="0" destOrd="0" presId="urn:microsoft.com/office/officeart/2008/layout/HorizontalMultiLevelHierarchy"/>
    <dgm:cxn modelId="{E2DAE6B6-4290-43E7-8B22-C933E490EAF8}" type="presOf" srcId="{5F879A62-2AC4-4CE4-9D4A-05A66DD52731}" destId="{0A1D338C-BD69-479F-8411-CDB839280E4F}" srcOrd="1" destOrd="0" presId="urn:microsoft.com/office/officeart/2008/layout/HorizontalMultiLevelHierarchy"/>
    <dgm:cxn modelId="{0CEC382B-7DF4-4D99-B236-506C9CC65ACC}" type="presOf" srcId="{6D9B3764-80E0-408E-BA9B-08C746D5AA2D}" destId="{C63C4457-A882-4CC9-9055-1B1C4C09CBC7}" srcOrd="0" destOrd="0" presId="urn:microsoft.com/office/officeart/2008/layout/HorizontalMultiLevelHierarchy"/>
    <dgm:cxn modelId="{36755454-1ED2-4560-B738-8E9F2725B8AD}" type="presOf" srcId="{6431BE01-60DC-4B91-8D89-C8C7E298175F}" destId="{76DBC0DF-A1A5-452A-B484-65F487C16B0B}" srcOrd="0" destOrd="0" presId="urn:microsoft.com/office/officeart/2008/layout/HorizontalMultiLevelHierarchy"/>
    <dgm:cxn modelId="{CA12F2F4-BCF4-4707-9D82-8D8D66B52505}" type="presOf" srcId="{DBA163F7-77D6-4CA0-833E-5D4A50FD8E83}" destId="{B10A4FEA-F7DF-45EA-A19C-C1E425FB0354}" srcOrd="0" destOrd="0" presId="urn:microsoft.com/office/officeart/2008/layout/HorizontalMultiLevelHierarchy"/>
    <dgm:cxn modelId="{AFA3F469-9766-41A5-A350-C578FEC592A4}" type="presOf" srcId="{F1BD88C7-7A04-427C-BA72-6C2030EBCE78}" destId="{A20BD1B7-B035-42B6-BB93-3FA4D3D952AC}" srcOrd="0" destOrd="0" presId="urn:microsoft.com/office/officeart/2008/layout/HorizontalMultiLevelHierarchy"/>
    <dgm:cxn modelId="{729D9ED9-56B0-4AB9-85AB-104F989C8A12}" type="presOf" srcId="{5BF3029E-0374-4DA0-800E-F350FF93239A}" destId="{A31AC5B3-BA09-4FF0-A00B-58A94A26F17A}" srcOrd="0" destOrd="0" presId="urn:microsoft.com/office/officeart/2008/layout/HorizontalMultiLevelHierarchy"/>
    <dgm:cxn modelId="{DB58A61F-5C7E-405D-816B-7CF42F981A06}" srcId="{9D04FDCD-40F3-4C4E-B4F0-807E84CBA017}" destId="{6FADE0C6-F203-4335-B400-62A890CCD5FE}" srcOrd="0" destOrd="0" parTransId="{95E8BB62-AFC2-4CEB-AD82-FD9306599278}" sibTransId="{139A6B5A-E6A1-4A99-97C3-260267FFE934}"/>
    <dgm:cxn modelId="{38EBC827-6D87-4DAA-9E38-981B73510879}" type="presOf" srcId="{2CF54516-DC80-4356-8B7B-2946563CA3AB}" destId="{D4FF1868-3777-484B-BEC4-3AA246EF17ED}" srcOrd="1" destOrd="0" presId="urn:microsoft.com/office/officeart/2008/layout/HorizontalMultiLevelHierarchy"/>
    <dgm:cxn modelId="{6F078A9F-D1BB-481D-8E7C-24BB8919D5D8}" srcId="{54102E63-1182-4A0E-AEA6-0F1FA35519BF}" destId="{01FE376B-28E1-4C90-B53C-89A5D02B74A2}" srcOrd="1" destOrd="0" parTransId="{4FA48D67-C21F-48DB-989B-D5EBACBC501A}" sibTransId="{DD0A53AC-BD10-4872-85EC-AB59117AC1FF}"/>
    <dgm:cxn modelId="{78224097-EE65-4A21-AD78-2C821D6C9F75}" type="presOf" srcId="{AECED08F-5CAB-42D8-AD56-538EB58F44CD}" destId="{E99069D3-2270-4EDD-907D-DE8585A4D994}" srcOrd="1" destOrd="0" presId="urn:microsoft.com/office/officeart/2008/layout/HorizontalMultiLevelHierarchy"/>
    <dgm:cxn modelId="{861B74DB-169B-4369-BD7C-F9BB933DE0B1}" type="presOf" srcId="{947FFBF3-FAB4-4C30-B327-4816263608EB}" destId="{22AF51C3-2A56-4E89-9350-92592BC02B36}" srcOrd="1" destOrd="0" presId="urn:microsoft.com/office/officeart/2008/layout/HorizontalMultiLevelHierarchy"/>
    <dgm:cxn modelId="{2975976F-DF7E-4296-95DD-C5CF8F2C0AE3}" srcId="{504A1B2C-E4EE-4BD5-9CF9-79D30F8983AC}" destId="{E7823DE5-971A-4221-864B-E6C223BBD45D}" srcOrd="2" destOrd="0" parTransId="{DB647844-6DD9-4CE8-8156-161F4A454C2F}" sibTransId="{CF40633C-1226-43B9-944E-3485816631B7}"/>
    <dgm:cxn modelId="{1CFA5048-8D8F-47AB-9050-120545410B5F}" type="presOf" srcId="{6FADE0C6-F203-4335-B400-62A890CCD5FE}" destId="{24F35F34-4E58-4823-8DF5-9F6269396B24}" srcOrd="0" destOrd="0" presId="urn:microsoft.com/office/officeart/2008/layout/HorizontalMultiLevelHierarchy"/>
    <dgm:cxn modelId="{DB3C65A8-20A5-494D-AD83-A3FCBE2070FE}" type="presOf" srcId="{95E8BB62-AFC2-4CEB-AD82-FD9306599278}" destId="{53139471-3D96-4132-A850-85A7F2587E63}" srcOrd="1" destOrd="0" presId="urn:microsoft.com/office/officeart/2008/layout/HorizontalMultiLevelHierarchy"/>
    <dgm:cxn modelId="{08C5FA7B-DBD2-42C1-BC18-235A67F5EEF0}" type="presOf" srcId="{441CD60B-8FF3-4BDE-8884-E1F5BD4C0224}" destId="{96780BA9-84BB-441C-B14B-B55DD853AE94}" srcOrd="0" destOrd="0" presId="urn:microsoft.com/office/officeart/2008/layout/HorizontalMultiLevelHierarchy"/>
    <dgm:cxn modelId="{298F29DA-E11C-4559-870F-0668001AA199}" srcId="{D168A9C5-5080-4148-93E9-B3C5B389BA2B}" destId="{8255E6C9-60B2-44E9-859A-2885E128E737}" srcOrd="3" destOrd="0" parTransId="{F1BD88C7-7A04-427C-BA72-6C2030EBCE78}" sibTransId="{15C24458-A92E-4DFB-8E67-08ACA4DB6DBD}"/>
    <dgm:cxn modelId="{0BD241EB-D0B4-4A4F-888A-D94A42D4DDEC}" type="presOf" srcId="{947FFBF3-FAB4-4C30-B327-4816263608EB}" destId="{B29F2C9C-100D-436B-AF0E-BC1606B316D3}" srcOrd="0" destOrd="0" presId="urn:microsoft.com/office/officeart/2008/layout/HorizontalMultiLevelHierarchy"/>
    <dgm:cxn modelId="{F2A15FCB-701D-4060-9C66-DD8B6A4C0153}" type="presOf" srcId="{6231AB62-6836-498B-A2AD-69C27587B442}" destId="{A77CF0E3-CDB2-46B9-8CF3-1B50300174AF}" srcOrd="0" destOrd="0" presId="urn:microsoft.com/office/officeart/2008/layout/HorizontalMultiLevelHierarchy"/>
    <dgm:cxn modelId="{1D71A6C0-8DC8-4A83-9F11-FE10C383BEE3}" srcId="{6FADE0C6-F203-4335-B400-62A890CCD5FE}" destId="{852175E6-4391-4F22-A290-EADE695D8BC9}" srcOrd="0" destOrd="0" parTransId="{5CB5ABCB-30F1-417F-92A7-A57F54CD92A5}" sibTransId="{8E649FFA-6EDF-4B71-AD3B-360EF748B319}"/>
    <dgm:cxn modelId="{8416531E-2ED6-45BB-9878-4F81C533C245}" type="presOf" srcId="{36C9B2D2-0E51-43DC-979B-FBA1277D2906}" destId="{E54B438C-0F91-45AC-B212-21A97A4A73C7}" srcOrd="0" destOrd="0" presId="urn:microsoft.com/office/officeart/2008/layout/HorizontalMultiLevelHierarchy"/>
    <dgm:cxn modelId="{F25C7423-C247-485B-B61D-9BBD1A65947C}" type="presOf" srcId="{8255E6C9-60B2-44E9-859A-2885E128E737}" destId="{2D5B06D3-5CF3-4E48-99CF-0F54ABA5F5C8}" srcOrd="0" destOrd="0" presId="urn:microsoft.com/office/officeart/2008/layout/HorizontalMultiLevelHierarchy"/>
    <dgm:cxn modelId="{ED3C79AE-C648-4690-A92F-092730EDD136}" type="presOf" srcId="{8B185DA3-2BD0-4131-A3C7-DB4169AF7E03}" destId="{2B393A5E-8860-489F-9308-8AD5AA53A98F}" srcOrd="0" destOrd="0" presId="urn:microsoft.com/office/officeart/2008/layout/HorizontalMultiLevelHierarchy"/>
    <dgm:cxn modelId="{E5B14668-7FB1-4324-A937-8687039901EA}" type="presOf" srcId="{D168A9C5-5080-4148-93E9-B3C5B389BA2B}" destId="{EA2DCB5E-1FAB-4E7A-9D2E-D34BD979004A}" srcOrd="0" destOrd="0" presId="urn:microsoft.com/office/officeart/2008/layout/HorizontalMultiLevelHierarchy"/>
    <dgm:cxn modelId="{8E07B501-B5B7-4F5B-B40D-F4087FA1744D}" type="presOf" srcId="{FB9E5F0B-1C3A-4113-A456-A39C9344FD27}" destId="{3F9906CF-4BF3-4D93-871F-0858458324F4}" srcOrd="1" destOrd="0" presId="urn:microsoft.com/office/officeart/2008/layout/HorizontalMultiLevelHierarchy"/>
    <dgm:cxn modelId="{4FE6B021-00E5-4C35-B382-D6A60109A723}" srcId="{D168A9C5-5080-4148-93E9-B3C5B389BA2B}" destId="{8B830E45-88C7-4ADD-B716-CDEE8ACD960C}" srcOrd="5" destOrd="0" parTransId="{FB9E5F0B-1C3A-4113-A456-A39C9344FD27}" sibTransId="{8A956FF3-4E6D-4B41-94CB-6D594DAD3F27}"/>
    <dgm:cxn modelId="{62182B5B-D8A3-4B2D-80C2-33C3E6071F50}" srcId="{6AD5A0A7-2E1A-4699-AEA0-6F721201B0D9}" destId="{504A1B2C-E4EE-4BD5-9CF9-79D30F8983AC}" srcOrd="0" destOrd="0" parTransId="{36C9B2D2-0E51-43DC-979B-FBA1277D2906}" sibTransId="{E4AA156C-4678-4574-8ED9-D1A3F6A40D8F}"/>
    <dgm:cxn modelId="{9CDDCF39-4FE7-44D9-BF51-488D22446A03}" type="presOf" srcId="{95E8BB62-AFC2-4CEB-AD82-FD9306599278}" destId="{9A49F756-C450-457F-B7D7-B75DD7779448}" srcOrd="0" destOrd="0" presId="urn:microsoft.com/office/officeart/2008/layout/HorizontalMultiLevelHierarchy"/>
    <dgm:cxn modelId="{6FC72EC6-E108-4206-84D6-9D2F886AA738}" type="presOf" srcId="{C927A05A-F4C1-49C9-A6A5-809F04230B0B}" destId="{43877F32-043B-43F8-B4C2-DCF115CDC6E4}" srcOrd="0" destOrd="0" presId="urn:microsoft.com/office/officeart/2008/layout/HorizontalMultiLevelHierarchy"/>
    <dgm:cxn modelId="{C8804BAD-4A6E-4108-AC83-7E3DF63D317D}" srcId="{54C968E5-87B4-44B5-A333-2E78B39C4C85}" destId="{C927A05A-F4C1-49C9-A6A5-809F04230B0B}" srcOrd="1" destOrd="0" parTransId="{23B298C0-7739-47F3-871B-0B219644E467}" sibTransId="{6A0499BA-E0F7-4B1E-971E-7A92088ED4EC}"/>
    <dgm:cxn modelId="{98DBC7D9-56B4-48C9-86E4-334F33D069E7}" type="presParOf" srcId="{7028264E-CFB6-44F7-886C-B81EE0A0CD47}" destId="{985C0F76-26EA-4E97-95B9-2EEA24BEE02C}" srcOrd="0" destOrd="0" presId="urn:microsoft.com/office/officeart/2008/layout/HorizontalMultiLevelHierarchy"/>
    <dgm:cxn modelId="{6229F6C3-2F8A-417A-BD80-2ED262CB6FD6}" type="presParOf" srcId="{985C0F76-26EA-4E97-95B9-2EEA24BEE02C}" destId="{33199180-EDA8-4F63-A070-536DD47FDEAD}" srcOrd="0" destOrd="0" presId="urn:microsoft.com/office/officeart/2008/layout/HorizontalMultiLevelHierarchy"/>
    <dgm:cxn modelId="{8228B4F3-D592-4FA0-BF9F-DCF680DD1D3E}" type="presParOf" srcId="{985C0F76-26EA-4E97-95B9-2EEA24BEE02C}" destId="{0C23580B-3C11-4F84-9056-3717906A8ADB}" srcOrd="1" destOrd="0" presId="urn:microsoft.com/office/officeart/2008/layout/HorizontalMultiLevelHierarchy"/>
    <dgm:cxn modelId="{DD7CE2D3-FD68-4E2B-8B5B-A7C8171F722D}" type="presParOf" srcId="{0C23580B-3C11-4F84-9056-3717906A8ADB}" destId="{E54B438C-0F91-45AC-B212-21A97A4A73C7}" srcOrd="0" destOrd="0" presId="urn:microsoft.com/office/officeart/2008/layout/HorizontalMultiLevelHierarchy"/>
    <dgm:cxn modelId="{AAB7716E-6A5F-4A06-8062-C141452FD9BB}" type="presParOf" srcId="{E54B438C-0F91-45AC-B212-21A97A4A73C7}" destId="{17085CF7-397F-4129-A791-9F0D40F296BF}" srcOrd="0" destOrd="0" presId="urn:microsoft.com/office/officeart/2008/layout/HorizontalMultiLevelHierarchy"/>
    <dgm:cxn modelId="{F2CD1A41-00B6-4D38-B063-50524D7999F8}" type="presParOf" srcId="{0C23580B-3C11-4F84-9056-3717906A8ADB}" destId="{BADC5990-CD46-404A-B211-8176D50B44D9}" srcOrd="1" destOrd="0" presId="urn:microsoft.com/office/officeart/2008/layout/HorizontalMultiLevelHierarchy"/>
    <dgm:cxn modelId="{612F1BB9-3F1F-4204-A9A0-345BAA80B38C}" type="presParOf" srcId="{BADC5990-CD46-404A-B211-8176D50B44D9}" destId="{6520FF49-6D3E-448C-A136-61F6AAEF9915}" srcOrd="0" destOrd="0" presId="urn:microsoft.com/office/officeart/2008/layout/HorizontalMultiLevelHierarchy"/>
    <dgm:cxn modelId="{E20A72D2-4E66-4CDE-B524-74928008F108}" type="presParOf" srcId="{BADC5990-CD46-404A-B211-8176D50B44D9}" destId="{6915281D-A54B-4752-B74B-F33382EFF7CE}" srcOrd="1" destOrd="0" presId="urn:microsoft.com/office/officeart/2008/layout/HorizontalMultiLevelHierarchy"/>
    <dgm:cxn modelId="{C3876950-0747-4FDC-AFCF-034E825943FC}" type="presParOf" srcId="{6915281D-A54B-4752-B74B-F33382EFF7CE}" destId="{2B9B111D-B966-4B32-A1F7-3C947265471F}" srcOrd="0" destOrd="0" presId="urn:microsoft.com/office/officeart/2008/layout/HorizontalMultiLevelHierarchy"/>
    <dgm:cxn modelId="{975F2519-23E6-4564-A65D-CC2FCB0A4F4B}" type="presParOf" srcId="{2B9B111D-B966-4B32-A1F7-3C947265471F}" destId="{E99069D3-2270-4EDD-907D-DE8585A4D994}" srcOrd="0" destOrd="0" presId="urn:microsoft.com/office/officeart/2008/layout/HorizontalMultiLevelHierarchy"/>
    <dgm:cxn modelId="{4E77EAAB-1005-4567-AD21-F5FCA25832EC}" type="presParOf" srcId="{6915281D-A54B-4752-B74B-F33382EFF7CE}" destId="{F726524B-FB5A-48A7-A3A1-797AA01919B1}" srcOrd="1" destOrd="0" presId="urn:microsoft.com/office/officeart/2008/layout/HorizontalMultiLevelHierarchy"/>
    <dgm:cxn modelId="{B9D59A11-47AF-4C70-BAE1-955609DDE733}" type="presParOf" srcId="{F726524B-FB5A-48A7-A3A1-797AA01919B1}" destId="{6813B471-7AF3-41FE-9850-23CFFBEDDBFD}" srcOrd="0" destOrd="0" presId="urn:microsoft.com/office/officeart/2008/layout/HorizontalMultiLevelHierarchy"/>
    <dgm:cxn modelId="{A3AE811A-A3E8-4F05-B69A-A1065C541C17}" type="presParOf" srcId="{F726524B-FB5A-48A7-A3A1-797AA01919B1}" destId="{F120253E-B2AD-4A2B-A369-2925F05C823E}" srcOrd="1" destOrd="0" presId="urn:microsoft.com/office/officeart/2008/layout/HorizontalMultiLevelHierarchy"/>
    <dgm:cxn modelId="{CE1294A1-149C-4EDF-9A48-246E1CC7FD40}" type="presParOf" srcId="{F120253E-B2AD-4A2B-A369-2925F05C823E}" destId="{D1D6D49D-2CC5-4DEC-8C77-AA972840041F}" srcOrd="0" destOrd="0" presId="urn:microsoft.com/office/officeart/2008/layout/HorizontalMultiLevelHierarchy"/>
    <dgm:cxn modelId="{9B1555E2-0F29-415B-A168-BA1FB0704467}" type="presParOf" srcId="{D1D6D49D-2CC5-4DEC-8C77-AA972840041F}" destId="{193424BA-5B32-4837-81C8-6DC3D3CC275D}" srcOrd="0" destOrd="0" presId="urn:microsoft.com/office/officeart/2008/layout/HorizontalMultiLevelHierarchy"/>
    <dgm:cxn modelId="{B673490B-7EF7-4AB4-A101-E35EEDDBF775}" type="presParOf" srcId="{F120253E-B2AD-4A2B-A369-2925F05C823E}" destId="{8D301B14-2BB6-4BFA-9CD5-A59AA652299C}" srcOrd="1" destOrd="0" presId="urn:microsoft.com/office/officeart/2008/layout/HorizontalMultiLevelHierarchy"/>
    <dgm:cxn modelId="{D462B308-3D25-4A89-97F7-C5C50D50D4BC}" type="presParOf" srcId="{8D301B14-2BB6-4BFA-9CD5-A59AA652299C}" destId="{BBEF478B-BC4E-4F50-B380-26B1ABBC66F6}" srcOrd="0" destOrd="0" presId="urn:microsoft.com/office/officeart/2008/layout/HorizontalMultiLevelHierarchy"/>
    <dgm:cxn modelId="{A29030CA-AF0B-4344-8FD2-43A5F56E42AA}" type="presParOf" srcId="{8D301B14-2BB6-4BFA-9CD5-A59AA652299C}" destId="{36517B0E-92EE-401A-80A1-72FCC87D7BF9}" srcOrd="1" destOrd="0" presId="urn:microsoft.com/office/officeart/2008/layout/HorizontalMultiLevelHierarchy"/>
    <dgm:cxn modelId="{FE6FE301-0E3E-4FC6-8DEB-41E565A92747}" type="presParOf" srcId="{36517B0E-92EE-401A-80A1-72FCC87D7BF9}" destId="{9A49F756-C450-457F-B7D7-B75DD7779448}" srcOrd="0" destOrd="0" presId="urn:microsoft.com/office/officeart/2008/layout/HorizontalMultiLevelHierarchy"/>
    <dgm:cxn modelId="{B85C822A-1E74-46CA-ADF9-FC10CD52FD09}" type="presParOf" srcId="{9A49F756-C450-457F-B7D7-B75DD7779448}" destId="{53139471-3D96-4132-A850-85A7F2587E63}" srcOrd="0" destOrd="0" presId="urn:microsoft.com/office/officeart/2008/layout/HorizontalMultiLevelHierarchy"/>
    <dgm:cxn modelId="{122F0A04-081D-46A7-B87F-28C55EE773C1}" type="presParOf" srcId="{36517B0E-92EE-401A-80A1-72FCC87D7BF9}" destId="{8F6C1295-6FDF-4F85-AC1B-C3F0FD65FD72}" srcOrd="1" destOrd="0" presId="urn:microsoft.com/office/officeart/2008/layout/HorizontalMultiLevelHierarchy"/>
    <dgm:cxn modelId="{1C8A2BE2-380B-4EE3-B874-10DBDDA9891F}" type="presParOf" srcId="{8F6C1295-6FDF-4F85-AC1B-C3F0FD65FD72}" destId="{24F35F34-4E58-4823-8DF5-9F6269396B24}" srcOrd="0" destOrd="0" presId="urn:microsoft.com/office/officeart/2008/layout/HorizontalMultiLevelHierarchy"/>
    <dgm:cxn modelId="{BA891539-1453-4E55-AB39-98CBFE50462D}" type="presParOf" srcId="{8F6C1295-6FDF-4F85-AC1B-C3F0FD65FD72}" destId="{28EEDCAD-F2F0-46FD-8164-AEA2A9EDFB4D}" srcOrd="1" destOrd="0" presId="urn:microsoft.com/office/officeart/2008/layout/HorizontalMultiLevelHierarchy"/>
    <dgm:cxn modelId="{7AB4FCEC-126F-4C6B-BA33-837849C02D38}" type="presParOf" srcId="{28EEDCAD-F2F0-46FD-8164-AEA2A9EDFB4D}" destId="{BFCDF16C-AB67-4298-9645-F6AF8414C52C}" srcOrd="0" destOrd="0" presId="urn:microsoft.com/office/officeart/2008/layout/HorizontalMultiLevelHierarchy"/>
    <dgm:cxn modelId="{DE7EB881-051D-4625-83A8-41F944E89413}" type="presParOf" srcId="{BFCDF16C-AB67-4298-9645-F6AF8414C52C}" destId="{C620854C-0680-4254-9E0D-B241536B79EE}" srcOrd="0" destOrd="0" presId="urn:microsoft.com/office/officeart/2008/layout/HorizontalMultiLevelHierarchy"/>
    <dgm:cxn modelId="{EF012BC1-F439-4B5B-8506-313C41D775A2}" type="presParOf" srcId="{28EEDCAD-F2F0-46FD-8164-AEA2A9EDFB4D}" destId="{B11D0718-2699-4A00-9AA9-44AD11D5A214}" srcOrd="1" destOrd="0" presId="urn:microsoft.com/office/officeart/2008/layout/HorizontalMultiLevelHierarchy"/>
    <dgm:cxn modelId="{C1A6D915-D3D1-42FE-B43D-283641E2CD4B}" type="presParOf" srcId="{B11D0718-2699-4A00-9AA9-44AD11D5A214}" destId="{7E90FAD1-CBAB-4027-A917-0B17A5C59CD9}" srcOrd="0" destOrd="0" presId="urn:microsoft.com/office/officeart/2008/layout/HorizontalMultiLevelHierarchy"/>
    <dgm:cxn modelId="{E46C46D0-4EB6-41D1-A7C3-A9F4427697DC}" type="presParOf" srcId="{B11D0718-2699-4A00-9AA9-44AD11D5A214}" destId="{9D3604B7-F13B-41E6-AB6D-9093387D3907}" srcOrd="1" destOrd="0" presId="urn:microsoft.com/office/officeart/2008/layout/HorizontalMultiLevelHierarchy"/>
    <dgm:cxn modelId="{09085A80-CBA5-438E-8760-866C5B7C7ACD}" type="presParOf" srcId="{6915281D-A54B-4752-B74B-F33382EFF7CE}" destId="{28637CF8-6A4F-4825-B227-606A7AB6E2B6}" srcOrd="2" destOrd="0" presId="urn:microsoft.com/office/officeart/2008/layout/HorizontalMultiLevelHierarchy"/>
    <dgm:cxn modelId="{9EC56717-7831-42C4-8DC0-B99B39437512}" type="presParOf" srcId="{28637CF8-6A4F-4825-B227-606A7AB6E2B6}" destId="{E1465158-7166-4504-84CB-27B9A91B4B33}" srcOrd="0" destOrd="0" presId="urn:microsoft.com/office/officeart/2008/layout/HorizontalMultiLevelHierarchy"/>
    <dgm:cxn modelId="{C788A967-32B0-433D-9359-223ABBB8EC46}" type="presParOf" srcId="{6915281D-A54B-4752-B74B-F33382EFF7CE}" destId="{AF35812F-3AD2-4B3A-8527-08E72535FB0D}" srcOrd="3" destOrd="0" presId="urn:microsoft.com/office/officeart/2008/layout/HorizontalMultiLevelHierarchy"/>
    <dgm:cxn modelId="{BD22264C-47A2-4B78-B503-A7AF525AA7CA}" type="presParOf" srcId="{AF35812F-3AD2-4B3A-8527-08E72535FB0D}" destId="{A77CF0E3-CDB2-46B9-8CF3-1B50300174AF}" srcOrd="0" destOrd="0" presId="urn:microsoft.com/office/officeart/2008/layout/HorizontalMultiLevelHierarchy"/>
    <dgm:cxn modelId="{68C89C29-2CD9-474D-A032-6A059CF80ABD}" type="presParOf" srcId="{AF35812F-3AD2-4B3A-8527-08E72535FB0D}" destId="{05C5748C-FFAD-41DE-8EF2-E0326DAB1EF4}" srcOrd="1" destOrd="0" presId="urn:microsoft.com/office/officeart/2008/layout/HorizontalMultiLevelHierarchy"/>
    <dgm:cxn modelId="{F39DC4A5-E026-4D64-9AAD-DEA056B2FF97}" type="presParOf" srcId="{6915281D-A54B-4752-B74B-F33382EFF7CE}" destId="{FAA3C032-F3FD-49B1-ADED-E8CAA7E0F1BD}" srcOrd="4" destOrd="0" presId="urn:microsoft.com/office/officeart/2008/layout/HorizontalMultiLevelHierarchy"/>
    <dgm:cxn modelId="{58D9CF6D-3362-4276-99E7-A70ACECC49C8}" type="presParOf" srcId="{FAA3C032-F3FD-49B1-ADED-E8CAA7E0F1BD}" destId="{F7C8D659-0B8B-4427-93F2-30E512A84669}" srcOrd="0" destOrd="0" presId="urn:microsoft.com/office/officeart/2008/layout/HorizontalMultiLevelHierarchy"/>
    <dgm:cxn modelId="{0EE3A0F0-6DC5-4BD3-A030-FFD3C8B933E1}" type="presParOf" srcId="{6915281D-A54B-4752-B74B-F33382EFF7CE}" destId="{31689663-7919-41F6-9131-6E814631A5E5}" srcOrd="5" destOrd="0" presId="urn:microsoft.com/office/officeart/2008/layout/HorizontalMultiLevelHierarchy"/>
    <dgm:cxn modelId="{A1B3C642-AD6A-4E44-A779-ADC80BE6A40D}" type="presParOf" srcId="{31689663-7919-41F6-9131-6E814631A5E5}" destId="{89421E44-FC22-409C-A8E2-ADB0B7D51FE6}" srcOrd="0" destOrd="0" presId="urn:microsoft.com/office/officeart/2008/layout/HorizontalMultiLevelHierarchy"/>
    <dgm:cxn modelId="{AE120089-9A6E-44C1-9CF2-B391643F8170}" type="presParOf" srcId="{31689663-7919-41F6-9131-6E814631A5E5}" destId="{14FCBE36-CE46-4A73-994E-B7C27F2EA667}" srcOrd="1" destOrd="0" presId="urn:microsoft.com/office/officeart/2008/layout/HorizontalMultiLevelHierarchy"/>
    <dgm:cxn modelId="{489D7408-E1FF-4C8F-BC7E-DC4D73AFB7AF}" type="presParOf" srcId="{0C23580B-3C11-4F84-9056-3717906A8ADB}" destId="{1AC3481D-88C0-47AF-A43B-6FE81EB3E689}" srcOrd="2" destOrd="0" presId="urn:microsoft.com/office/officeart/2008/layout/HorizontalMultiLevelHierarchy"/>
    <dgm:cxn modelId="{4F174A82-3DE3-4F1C-A925-DC2D50CE9059}" type="presParOf" srcId="{1AC3481D-88C0-47AF-A43B-6FE81EB3E689}" destId="{F1331983-71A4-43BA-A97C-E27408F57BAB}" srcOrd="0" destOrd="0" presId="urn:microsoft.com/office/officeart/2008/layout/HorizontalMultiLevelHierarchy"/>
    <dgm:cxn modelId="{F72A849B-F260-49C8-B95F-D0B18DA48712}" type="presParOf" srcId="{0C23580B-3C11-4F84-9056-3717906A8ADB}" destId="{9AA814B1-DCAA-4483-B54E-8423914098E7}" srcOrd="3" destOrd="0" presId="urn:microsoft.com/office/officeart/2008/layout/HorizontalMultiLevelHierarchy"/>
    <dgm:cxn modelId="{4C2FE1DD-F8CF-4827-B860-D89D16FD7F2F}" type="presParOf" srcId="{9AA814B1-DCAA-4483-B54E-8423914098E7}" destId="{EA2DCB5E-1FAB-4E7A-9D2E-D34BD979004A}" srcOrd="0" destOrd="0" presId="urn:microsoft.com/office/officeart/2008/layout/HorizontalMultiLevelHierarchy"/>
    <dgm:cxn modelId="{2D9AE32F-0881-42F2-BB91-9E7A16F5B739}" type="presParOf" srcId="{9AA814B1-DCAA-4483-B54E-8423914098E7}" destId="{A94D483D-ACFC-4858-A01E-2083F0FB0E24}" srcOrd="1" destOrd="0" presId="urn:microsoft.com/office/officeart/2008/layout/HorizontalMultiLevelHierarchy"/>
    <dgm:cxn modelId="{C75AAC38-4BB8-4E68-8EA5-E9191D18FE3B}" type="presParOf" srcId="{A94D483D-ACFC-4858-A01E-2083F0FB0E24}" destId="{27C7AF04-4E5D-4DF3-97F7-FC6E91256CEB}" srcOrd="0" destOrd="0" presId="urn:microsoft.com/office/officeart/2008/layout/HorizontalMultiLevelHierarchy"/>
    <dgm:cxn modelId="{1F754CB5-DD12-48D9-BE14-DB7471402ECA}" type="presParOf" srcId="{27C7AF04-4E5D-4DF3-97F7-FC6E91256CEB}" destId="{B8E4AC07-E8DD-495D-97CA-F9FA6D155CAF}" srcOrd="0" destOrd="0" presId="urn:microsoft.com/office/officeart/2008/layout/HorizontalMultiLevelHierarchy"/>
    <dgm:cxn modelId="{4CA1088D-6F3A-4C78-A71B-E4209E645B1A}" type="presParOf" srcId="{A94D483D-ACFC-4858-A01E-2083F0FB0E24}" destId="{CBA1A373-9068-4428-ACC3-3C90FE470087}" srcOrd="1" destOrd="0" presId="urn:microsoft.com/office/officeart/2008/layout/HorizontalMultiLevelHierarchy"/>
    <dgm:cxn modelId="{4F40FD08-7750-45D9-BFB7-BB13533E0228}" type="presParOf" srcId="{CBA1A373-9068-4428-ACC3-3C90FE470087}" destId="{644E9481-F6B1-409D-93C4-61F094C0ADBA}" srcOrd="0" destOrd="0" presId="urn:microsoft.com/office/officeart/2008/layout/HorizontalMultiLevelHierarchy"/>
    <dgm:cxn modelId="{598BDB9A-8B80-4797-A5C1-94123F42FF2B}" type="presParOf" srcId="{CBA1A373-9068-4428-ACC3-3C90FE470087}" destId="{29E2B205-0065-477B-B9C7-5AA6A5054354}" srcOrd="1" destOrd="0" presId="urn:microsoft.com/office/officeart/2008/layout/HorizontalMultiLevelHierarchy"/>
    <dgm:cxn modelId="{52C8484C-A39A-4D52-B827-F086DDC99AC4}" type="presParOf" srcId="{A94D483D-ACFC-4858-A01E-2083F0FB0E24}" destId="{0844FADA-3D29-415E-873E-A7DD7D2E2D2A}" srcOrd="2" destOrd="0" presId="urn:microsoft.com/office/officeart/2008/layout/HorizontalMultiLevelHierarchy"/>
    <dgm:cxn modelId="{4D8D349D-0E6B-4060-A710-F0F05BD7E075}" type="presParOf" srcId="{0844FADA-3D29-415E-873E-A7DD7D2E2D2A}" destId="{352416F2-D077-45AC-A085-BA90DA031FF3}" srcOrd="0" destOrd="0" presId="urn:microsoft.com/office/officeart/2008/layout/HorizontalMultiLevelHierarchy"/>
    <dgm:cxn modelId="{9DA2BD60-39B6-4B5C-8149-4CC578D8AA07}" type="presParOf" srcId="{A94D483D-ACFC-4858-A01E-2083F0FB0E24}" destId="{304C57F3-E176-4E09-8560-84F26AF2E08D}" srcOrd="3" destOrd="0" presId="urn:microsoft.com/office/officeart/2008/layout/HorizontalMultiLevelHierarchy"/>
    <dgm:cxn modelId="{6329DEE3-8154-4FE4-9CA9-DE0356875FB8}" type="presParOf" srcId="{304C57F3-E176-4E09-8560-84F26AF2E08D}" destId="{E69B3D0F-72A0-4F38-97CB-895267218C74}" srcOrd="0" destOrd="0" presId="urn:microsoft.com/office/officeart/2008/layout/HorizontalMultiLevelHierarchy"/>
    <dgm:cxn modelId="{A107F7B7-487C-4EF7-8537-DC3B65EAEB7D}" type="presParOf" srcId="{304C57F3-E176-4E09-8560-84F26AF2E08D}" destId="{F6C76009-BA5B-4EDD-89E9-C6A5BD9C98CF}" srcOrd="1" destOrd="0" presId="urn:microsoft.com/office/officeart/2008/layout/HorizontalMultiLevelHierarchy"/>
    <dgm:cxn modelId="{AF31FC34-8C9C-4D9C-96F9-F3FADD82D17D}" type="presParOf" srcId="{A94D483D-ACFC-4858-A01E-2083F0FB0E24}" destId="{C03C70A3-4185-46FD-92FC-276A3CF6F53C}" srcOrd="4" destOrd="0" presId="urn:microsoft.com/office/officeart/2008/layout/HorizontalMultiLevelHierarchy"/>
    <dgm:cxn modelId="{06866F36-7B9B-4D9D-A4C5-4581B92B6E06}" type="presParOf" srcId="{C03C70A3-4185-46FD-92FC-276A3CF6F53C}" destId="{72D95857-BF35-4E83-A4A3-FE3144CB70D9}" srcOrd="0" destOrd="0" presId="urn:microsoft.com/office/officeart/2008/layout/HorizontalMultiLevelHierarchy"/>
    <dgm:cxn modelId="{B890F7B0-B492-48BF-B882-A23BD88784BE}" type="presParOf" srcId="{A94D483D-ACFC-4858-A01E-2083F0FB0E24}" destId="{238C9F33-8C7F-4268-9496-AD8D7BBD1D01}" srcOrd="5" destOrd="0" presId="urn:microsoft.com/office/officeart/2008/layout/HorizontalMultiLevelHierarchy"/>
    <dgm:cxn modelId="{A8A994A5-466A-494E-ABD6-AAD64C566017}" type="presParOf" srcId="{238C9F33-8C7F-4268-9496-AD8D7BBD1D01}" destId="{96780BA9-84BB-441C-B14B-B55DD853AE94}" srcOrd="0" destOrd="0" presId="urn:microsoft.com/office/officeart/2008/layout/HorizontalMultiLevelHierarchy"/>
    <dgm:cxn modelId="{6B566957-CD0E-43A4-B9B4-E77E81DCB98B}" type="presParOf" srcId="{238C9F33-8C7F-4268-9496-AD8D7BBD1D01}" destId="{A9B9001C-8C63-43B8-AE41-8F78E56642D8}" srcOrd="1" destOrd="0" presId="urn:microsoft.com/office/officeart/2008/layout/HorizontalMultiLevelHierarchy"/>
    <dgm:cxn modelId="{E9AB7089-5A25-41EE-BE13-3786FDCDBCAD}" type="presParOf" srcId="{A94D483D-ACFC-4858-A01E-2083F0FB0E24}" destId="{A20BD1B7-B035-42B6-BB93-3FA4D3D952AC}" srcOrd="6" destOrd="0" presId="urn:microsoft.com/office/officeart/2008/layout/HorizontalMultiLevelHierarchy"/>
    <dgm:cxn modelId="{CD9C7F24-D6EF-4F54-ACB9-87D3A76A258E}" type="presParOf" srcId="{A20BD1B7-B035-42B6-BB93-3FA4D3D952AC}" destId="{2AFB5E5C-526F-4E0F-A43A-DEA921F07722}" srcOrd="0" destOrd="0" presId="urn:microsoft.com/office/officeart/2008/layout/HorizontalMultiLevelHierarchy"/>
    <dgm:cxn modelId="{F46EB858-9864-4620-BAD0-B9A20F63F8C6}" type="presParOf" srcId="{A94D483D-ACFC-4858-A01E-2083F0FB0E24}" destId="{3019F40B-D393-4534-B40C-7DBA7E047A06}" srcOrd="7" destOrd="0" presId="urn:microsoft.com/office/officeart/2008/layout/HorizontalMultiLevelHierarchy"/>
    <dgm:cxn modelId="{F56F80D8-873C-46F3-AD92-7E91B292DDD5}" type="presParOf" srcId="{3019F40B-D393-4534-B40C-7DBA7E047A06}" destId="{2D5B06D3-5CF3-4E48-99CF-0F54ABA5F5C8}" srcOrd="0" destOrd="0" presId="urn:microsoft.com/office/officeart/2008/layout/HorizontalMultiLevelHierarchy"/>
    <dgm:cxn modelId="{04F97258-2450-4B38-AA59-80C959BFFC7E}" type="presParOf" srcId="{3019F40B-D393-4534-B40C-7DBA7E047A06}" destId="{3E227A3B-8855-4A2D-8698-6C83DDA568F2}" srcOrd="1" destOrd="0" presId="urn:microsoft.com/office/officeart/2008/layout/HorizontalMultiLevelHierarchy"/>
    <dgm:cxn modelId="{FF9BDDC2-E698-442D-A055-2C6EF0EDAA6E}" type="presParOf" srcId="{A94D483D-ACFC-4858-A01E-2083F0FB0E24}" destId="{5E9D508F-C3EB-44A9-944A-A9798B54F4F1}" srcOrd="8" destOrd="0" presId="urn:microsoft.com/office/officeart/2008/layout/HorizontalMultiLevelHierarchy"/>
    <dgm:cxn modelId="{44819576-699F-4C10-BD99-2DDA2A51BF5C}" type="presParOf" srcId="{5E9D508F-C3EB-44A9-944A-A9798B54F4F1}" destId="{7D4A91D7-55DC-4678-8F23-CCE1EBF8138F}" srcOrd="0" destOrd="0" presId="urn:microsoft.com/office/officeart/2008/layout/HorizontalMultiLevelHierarchy"/>
    <dgm:cxn modelId="{4DC8E118-CB97-48AC-A775-7FAF66F2957A}" type="presParOf" srcId="{A94D483D-ACFC-4858-A01E-2083F0FB0E24}" destId="{4D73E311-C621-4A08-9FD5-41FF184793AF}" srcOrd="9" destOrd="0" presId="urn:microsoft.com/office/officeart/2008/layout/HorizontalMultiLevelHierarchy"/>
    <dgm:cxn modelId="{596C150A-8C97-4856-897D-D91FA5F757BC}" type="presParOf" srcId="{4D73E311-C621-4A08-9FD5-41FF184793AF}" destId="{E8A5B79F-BE80-4B79-B687-7EF425C4CFBD}" srcOrd="0" destOrd="0" presId="urn:microsoft.com/office/officeart/2008/layout/HorizontalMultiLevelHierarchy"/>
    <dgm:cxn modelId="{A3ECDB3E-99B7-4C55-A38F-CA3D85B077E9}" type="presParOf" srcId="{4D73E311-C621-4A08-9FD5-41FF184793AF}" destId="{A71E9E69-F306-4E79-A25B-2860A06CA3BA}" srcOrd="1" destOrd="0" presId="urn:microsoft.com/office/officeart/2008/layout/HorizontalMultiLevelHierarchy"/>
    <dgm:cxn modelId="{275718BC-D3EB-44D5-A125-D4B05C785178}" type="presParOf" srcId="{A94D483D-ACFC-4858-A01E-2083F0FB0E24}" destId="{CCCEBC0D-FB61-46B7-B30C-80CD571274D4}" srcOrd="10" destOrd="0" presId="urn:microsoft.com/office/officeart/2008/layout/HorizontalMultiLevelHierarchy"/>
    <dgm:cxn modelId="{60A7846F-47A0-4C8D-A2DC-3710EB7AAA04}" type="presParOf" srcId="{CCCEBC0D-FB61-46B7-B30C-80CD571274D4}" destId="{3F9906CF-4BF3-4D93-871F-0858458324F4}" srcOrd="0" destOrd="0" presId="urn:microsoft.com/office/officeart/2008/layout/HorizontalMultiLevelHierarchy"/>
    <dgm:cxn modelId="{BC528B3B-62EA-48E7-9E6F-DE1C1C07C360}" type="presParOf" srcId="{A94D483D-ACFC-4858-A01E-2083F0FB0E24}" destId="{8EEA90CB-90DB-45E4-8747-516D147D5B7E}" srcOrd="11" destOrd="0" presId="urn:microsoft.com/office/officeart/2008/layout/HorizontalMultiLevelHierarchy"/>
    <dgm:cxn modelId="{3E3E9BD8-65F5-40FB-8782-FC2233AEFBD6}" type="presParOf" srcId="{8EEA90CB-90DB-45E4-8747-516D147D5B7E}" destId="{C52F6311-6DC4-4C43-AB54-549E97683DF2}" srcOrd="0" destOrd="0" presId="urn:microsoft.com/office/officeart/2008/layout/HorizontalMultiLevelHierarchy"/>
    <dgm:cxn modelId="{72AA60B6-886C-4D97-BF31-E405546BE3A9}" type="presParOf" srcId="{8EEA90CB-90DB-45E4-8747-516D147D5B7E}" destId="{06051CCE-EE51-4E0E-84E4-22D416B9C242}" srcOrd="1" destOrd="0" presId="urn:microsoft.com/office/officeart/2008/layout/HorizontalMultiLevelHierarchy"/>
    <dgm:cxn modelId="{7D4BDF71-C5DE-4A6F-B176-DC6CE1384A6A}" type="presParOf" srcId="{A94D483D-ACFC-4858-A01E-2083F0FB0E24}" destId="{9A01DBAD-E6F7-4DF3-AB64-B84199D47E22}" srcOrd="12" destOrd="0" presId="urn:microsoft.com/office/officeart/2008/layout/HorizontalMultiLevelHierarchy"/>
    <dgm:cxn modelId="{DF63EE78-CCB2-462F-BD41-2A7C513DE1DC}" type="presParOf" srcId="{9A01DBAD-E6F7-4DF3-AB64-B84199D47E22}" destId="{D4FF1868-3777-484B-BEC4-3AA246EF17ED}" srcOrd="0" destOrd="0" presId="urn:microsoft.com/office/officeart/2008/layout/HorizontalMultiLevelHierarchy"/>
    <dgm:cxn modelId="{084990A2-2A27-49A3-A8E7-4E7E586F90BE}" type="presParOf" srcId="{A94D483D-ACFC-4858-A01E-2083F0FB0E24}" destId="{7C1257B5-3E6E-490A-98EB-7B6CB17F6FB2}" srcOrd="13" destOrd="0" presId="urn:microsoft.com/office/officeart/2008/layout/HorizontalMultiLevelHierarchy"/>
    <dgm:cxn modelId="{F2268D1D-499D-420E-B5A9-DE1F06A2F85F}" type="presParOf" srcId="{7C1257B5-3E6E-490A-98EB-7B6CB17F6FB2}" destId="{B543DE40-54E7-4116-B3E4-3CE47608EE21}" srcOrd="0" destOrd="0" presId="urn:microsoft.com/office/officeart/2008/layout/HorizontalMultiLevelHierarchy"/>
    <dgm:cxn modelId="{99A86362-9CFE-419D-99EA-983D79BC21C8}" type="presParOf" srcId="{7C1257B5-3E6E-490A-98EB-7B6CB17F6FB2}" destId="{106B35D8-2129-479B-91F5-86F3076F83B7}" srcOrd="1" destOrd="0" presId="urn:microsoft.com/office/officeart/2008/layout/HorizontalMultiLevelHierarchy"/>
    <dgm:cxn modelId="{BE4C1F1F-30C8-4CF5-9E8D-3EF2EF2D8F7F}" type="presParOf" srcId="{A94D483D-ACFC-4858-A01E-2083F0FB0E24}" destId="{D8218C1C-0370-439B-BD6D-AFA463303E32}" srcOrd="14" destOrd="0" presId="urn:microsoft.com/office/officeart/2008/layout/HorizontalMultiLevelHierarchy"/>
    <dgm:cxn modelId="{A524976D-03DB-4DD8-9F53-CF1AA39096B3}" type="presParOf" srcId="{D8218C1C-0370-439B-BD6D-AFA463303E32}" destId="{E7DC6E73-9052-46A2-9A04-620C7C3B9308}" srcOrd="0" destOrd="0" presId="urn:microsoft.com/office/officeart/2008/layout/HorizontalMultiLevelHierarchy"/>
    <dgm:cxn modelId="{8F1D587E-0F70-4336-9ECF-8E7B5EEF0D54}" type="presParOf" srcId="{A94D483D-ACFC-4858-A01E-2083F0FB0E24}" destId="{FF97D5EA-ADED-42F7-9C64-6B84AD6700F3}" srcOrd="15" destOrd="0" presId="urn:microsoft.com/office/officeart/2008/layout/HorizontalMultiLevelHierarchy"/>
    <dgm:cxn modelId="{B9B9076B-D1CC-4346-AE4D-A04B85F577BA}" type="presParOf" srcId="{FF97D5EA-ADED-42F7-9C64-6B84AD6700F3}" destId="{AF7245F8-49A7-4C66-A6F5-9B07C6D05B65}" srcOrd="0" destOrd="0" presId="urn:microsoft.com/office/officeart/2008/layout/HorizontalMultiLevelHierarchy"/>
    <dgm:cxn modelId="{5A4577D1-1EE7-43A7-BDB7-693C1D4C99C7}" type="presParOf" srcId="{FF97D5EA-ADED-42F7-9C64-6B84AD6700F3}" destId="{623F8187-74AE-410D-8C26-116EC451177F}" srcOrd="1" destOrd="0" presId="urn:microsoft.com/office/officeart/2008/layout/HorizontalMultiLevelHierarchy"/>
    <dgm:cxn modelId="{646A0AF5-5DDA-4AE1-BDE4-7FBE307D993A}" type="presParOf" srcId="{0C23580B-3C11-4F84-9056-3717906A8ADB}" destId="{C6F7B1FB-14B3-42B0-B0F2-E7B9D53A2EB9}" srcOrd="4" destOrd="0" presId="urn:microsoft.com/office/officeart/2008/layout/HorizontalMultiLevelHierarchy"/>
    <dgm:cxn modelId="{0CFCDC5B-725F-470D-9A86-C5428F52DB52}" type="presParOf" srcId="{C6F7B1FB-14B3-42B0-B0F2-E7B9D53A2EB9}" destId="{D4838D04-68D1-4DC8-9714-65EE29626491}" srcOrd="0" destOrd="0" presId="urn:microsoft.com/office/officeart/2008/layout/HorizontalMultiLevelHierarchy"/>
    <dgm:cxn modelId="{2E56DC27-8343-49F1-B8F3-D3974ABB3686}" type="presParOf" srcId="{0C23580B-3C11-4F84-9056-3717906A8ADB}" destId="{EB357D18-BC2A-45B4-AB98-E08EC060A9C2}" srcOrd="5" destOrd="0" presId="urn:microsoft.com/office/officeart/2008/layout/HorizontalMultiLevelHierarchy"/>
    <dgm:cxn modelId="{3FEE33C8-5DFC-4FE7-8B12-3CC01BABE071}" type="presParOf" srcId="{EB357D18-BC2A-45B4-AB98-E08EC060A9C2}" destId="{C544BFF8-D4DF-454D-A759-CCB180EC5FBD}" srcOrd="0" destOrd="0" presId="urn:microsoft.com/office/officeart/2008/layout/HorizontalMultiLevelHierarchy"/>
    <dgm:cxn modelId="{B100B879-16BD-4A0E-8714-3ABE29CA24AE}" type="presParOf" srcId="{EB357D18-BC2A-45B4-AB98-E08EC060A9C2}" destId="{CC1ECFB1-B24F-4BA2-A367-D16590294A13}" srcOrd="1" destOrd="0" presId="urn:microsoft.com/office/officeart/2008/layout/HorizontalMultiLevelHierarchy"/>
    <dgm:cxn modelId="{AA318AA8-BBED-4444-9D81-CB1F256E5034}" type="presParOf" srcId="{CC1ECFB1-B24F-4BA2-A367-D16590294A13}" destId="{79835D21-4954-485C-A3C2-E885A43012E8}" srcOrd="0" destOrd="0" presId="urn:microsoft.com/office/officeart/2008/layout/HorizontalMultiLevelHierarchy"/>
    <dgm:cxn modelId="{F2A17715-4DFD-403D-927A-98DDAA037399}" type="presParOf" srcId="{79835D21-4954-485C-A3C2-E885A43012E8}" destId="{088246B4-4510-4467-8E4E-3DEF3DE7817B}" srcOrd="0" destOrd="0" presId="urn:microsoft.com/office/officeart/2008/layout/HorizontalMultiLevelHierarchy"/>
    <dgm:cxn modelId="{517D9AB7-3BD2-47C5-9829-06A0AB05CC13}" type="presParOf" srcId="{CC1ECFB1-B24F-4BA2-A367-D16590294A13}" destId="{1238C48A-9C96-4772-AB43-CFD6A4579BE4}" srcOrd="1" destOrd="0" presId="urn:microsoft.com/office/officeart/2008/layout/HorizontalMultiLevelHierarchy"/>
    <dgm:cxn modelId="{DA04BA22-BD4A-4341-8710-68C99EE41D9E}" type="presParOf" srcId="{1238C48A-9C96-4772-AB43-CFD6A4579BE4}" destId="{76DBC0DF-A1A5-452A-B484-65F487C16B0B}" srcOrd="0" destOrd="0" presId="urn:microsoft.com/office/officeart/2008/layout/HorizontalMultiLevelHierarchy"/>
    <dgm:cxn modelId="{F30964EC-F8A7-465B-BBE3-C34CB684FEEB}" type="presParOf" srcId="{1238C48A-9C96-4772-AB43-CFD6A4579BE4}" destId="{C0B0069A-9633-48A6-A157-0F2B9F319903}" srcOrd="1" destOrd="0" presId="urn:microsoft.com/office/officeart/2008/layout/HorizontalMultiLevelHierarchy"/>
    <dgm:cxn modelId="{3407EFAC-D74C-454B-813D-B6CD34097B55}" type="presParOf" srcId="{CC1ECFB1-B24F-4BA2-A367-D16590294A13}" destId="{313BEA61-17DE-4FC9-A738-3BF9BA01289F}" srcOrd="2" destOrd="0" presId="urn:microsoft.com/office/officeart/2008/layout/HorizontalMultiLevelHierarchy"/>
    <dgm:cxn modelId="{E617FCB1-8D34-44AD-8FF1-75FB0E162D63}" type="presParOf" srcId="{313BEA61-17DE-4FC9-A738-3BF9BA01289F}" destId="{F53A9DDA-AED3-4F01-869A-5AE392341636}" srcOrd="0" destOrd="0" presId="urn:microsoft.com/office/officeart/2008/layout/HorizontalMultiLevelHierarchy"/>
    <dgm:cxn modelId="{809FC704-D13A-47B5-9A42-1F20E5E48311}" type="presParOf" srcId="{CC1ECFB1-B24F-4BA2-A367-D16590294A13}" destId="{1766924A-2DFE-454A-A9CE-F1942D3D7A1E}" srcOrd="3" destOrd="0" presId="urn:microsoft.com/office/officeart/2008/layout/HorizontalMultiLevelHierarchy"/>
    <dgm:cxn modelId="{6F23575D-6F8E-4028-BE8A-473F35182912}" type="presParOf" srcId="{1766924A-2DFE-454A-A9CE-F1942D3D7A1E}" destId="{36DB05DC-EFD6-4F74-BCBA-174C39B2D1D5}" srcOrd="0" destOrd="0" presId="urn:microsoft.com/office/officeart/2008/layout/HorizontalMultiLevelHierarchy"/>
    <dgm:cxn modelId="{CEF36702-A0DA-4EA9-9AEF-EB15B3385E94}" type="presParOf" srcId="{1766924A-2DFE-454A-A9CE-F1942D3D7A1E}" destId="{C09B32AB-584E-478A-86B5-E783B1630FBD}" srcOrd="1" destOrd="0" presId="urn:microsoft.com/office/officeart/2008/layout/HorizontalMultiLevelHierarchy"/>
    <dgm:cxn modelId="{306325DF-C70F-42ED-B634-EF562EA0CD30}" type="presParOf" srcId="{0C23580B-3C11-4F84-9056-3717906A8ADB}" destId="{B29F2C9C-100D-436B-AF0E-BC1606B316D3}" srcOrd="6" destOrd="0" presId="urn:microsoft.com/office/officeart/2008/layout/HorizontalMultiLevelHierarchy"/>
    <dgm:cxn modelId="{A1D1F0F6-BBB1-471A-B0A5-C560611BB39B}" type="presParOf" srcId="{B29F2C9C-100D-436B-AF0E-BC1606B316D3}" destId="{22AF51C3-2A56-4E89-9350-92592BC02B36}" srcOrd="0" destOrd="0" presId="urn:microsoft.com/office/officeart/2008/layout/HorizontalMultiLevelHierarchy"/>
    <dgm:cxn modelId="{08CAE236-5E1B-4AFC-9331-5A9896FE3370}" type="presParOf" srcId="{0C23580B-3C11-4F84-9056-3717906A8ADB}" destId="{747D638F-65D6-4989-9799-CF3B10D5ECA1}" srcOrd="7" destOrd="0" presId="urn:microsoft.com/office/officeart/2008/layout/HorizontalMultiLevelHierarchy"/>
    <dgm:cxn modelId="{D846B09E-A616-4247-8484-B7B89189D98E}" type="presParOf" srcId="{747D638F-65D6-4989-9799-CF3B10D5ECA1}" destId="{34B618A7-87DE-457F-A683-F8C1CF2D337F}" srcOrd="0" destOrd="0" presId="urn:microsoft.com/office/officeart/2008/layout/HorizontalMultiLevelHierarchy"/>
    <dgm:cxn modelId="{84A1C759-836E-49EA-8D80-6636B27B0E41}" type="presParOf" srcId="{747D638F-65D6-4989-9799-CF3B10D5ECA1}" destId="{912B91E7-E584-4D79-B4E4-8B495681C2B3}" srcOrd="1" destOrd="0" presId="urn:microsoft.com/office/officeart/2008/layout/HorizontalMultiLevelHierarchy"/>
    <dgm:cxn modelId="{13DC237C-CE44-4963-8E5F-7014DBC31851}" type="presParOf" srcId="{912B91E7-E584-4D79-B4E4-8B495681C2B3}" destId="{226883BA-9DA6-409B-AABE-AD4CCCB9BA46}" srcOrd="0" destOrd="0" presId="urn:microsoft.com/office/officeart/2008/layout/HorizontalMultiLevelHierarchy"/>
    <dgm:cxn modelId="{DF502738-7570-4D99-957F-782AD03BEEB4}" type="presParOf" srcId="{226883BA-9DA6-409B-AABE-AD4CCCB9BA46}" destId="{0A1D338C-BD69-479F-8411-CDB839280E4F}" srcOrd="0" destOrd="0" presId="urn:microsoft.com/office/officeart/2008/layout/HorizontalMultiLevelHierarchy"/>
    <dgm:cxn modelId="{B24C0A12-D4BF-45C8-9EFC-75A830033DF3}" type="presParOf" srcId="{912B91E7-E584-4D79-B4E4-8B495681C2B3}" destId="{02228B28-7CFE-408F-9B01-616847EA931B}" srcOrd="1" destOrd="0" presId="urn:microsoft.com/office/officeart/2008/layout/HorizontalMultiLevelHierarchy"/>
    <dgm:cxn modelId="{00F4FD13-AAFB-47B6-BBA3-742832749957}" type="presParOf" srcId="{02228B28-7CFE-408F-9B01-616847EA931B}" destId="{102B4D16-AD95-4C2E-8A54-C0D6834A8F2E}" srcOrd="0" destOrd="0" presId="urn:microsoft.com/office/officeart/2008/layout/HorizontalMultiLevelHierarchy"/>
    <dgm:cxn modelId="{0426EB31-701F-418F-9627-94581CCE26EF}" type="presParOf" srcId="{02228B28-7CFE-408F-9B01-616847EA931B}" destId="{6EE8F4E9-5EE8-49A9-8A1F-5EF48B0A2307}" srcOrd="1" destOrd="0" presId="urn:microsoft.com/office/officeart/2008/layout/HorizontalMultiLevelHierarchy"/>
    <dgm:cxn modelId="{75C4635F-166F-49B5-8055-5FB35D39A199}" type="presParOf" srcId="{912B91E7-E584-4D79-B4E4-8B495681C2B3}" destId="{6D632CBA-1B7E-4166-BA13-AEDDDF199EA1}" srcOrd="2" destOrd="0" presId="urn:microsoft.com/office/officeart/2008/layout/HorizontalMultiLevelHierarchy"/>
    <dgm:cxn modelId="{F03F96F9-3909-487D-8560-BBF290DB0C6B}" type="presParOf" srcId="{6D632CBA-1B7E-4166-BA13-AEDDDF199EA1}" destId="{19981626-1D14-4843-B04A-01677C1B8038}" srcOrd="0" destOrd="0" presId="urn:microsoft.com/office/officeart/2008/layout/HorizontalMultiLevelHierarchy"/>
    <dgm:cxn modelId="{DD952C05-225C-4238-982B-9C74B84F3BF5}" type="presParOf" srcId="{912B91E7-E584-4D79-B4E4-8B495681C2B3}" destId="{30B04ED2-1301-477F-A8D3-F013056128BC}" srcOrd="3" destOrd="0" presId="urn:microsoft.com/office/officeart/2008/layout/HorizontalMultiLevelHierarchy"/>
    <dgm:cxn modelId="{E63580AF-9C42-4732-813B-9776E8215566}" type="presParOf" srcId="{30B04ED2-1301-477F-A8D3-F013056128BC}" destId="{43877F32-043B-43F8-B4C2-DCF115CDC6E4}" srcOrd="0" destOrd="0" presId="urn:microsoft.com/office/officeart/2008/layout/HorizontalMultiLevelHierarchy"/>
    <dgm:cxn modelId="{52D13814-3059-4A9E-82FC-0751CBD0D50B}" type="presParOf" srcId="{30B04ED2-1301-477F-A8D3-F013056128BC}" destId="{C7F1634D-0E92-4816-8090-47899A7EEABA}" srcOrd="1" destOrd="0" presId="urn:microsoft.com/office/officeart/2008/layout/HorizontalMultiLevelHierarchy"/>
    <dgm:cxn modelId="{0FFF3F7C-6786-41D1-9091-AB68C4CE1E06}" type="presParOf" srcId="{912B91E7-E584-4D79-B4E4-8B495681C2B3}" destId="{1E95A334-0A73-4456-AAB3-6B9BBD6B3634}" srcOrd="4" destOrd="0" presId="urn:microsoft.com/office/officeart/2008/layout/HorizontalMultiLevelHierarchy"/>
    <dgm:cxn modelId="{988C6FC0-FE03-41B8-8670-DFF7A7A463A3}" type="presParOf" srcId="{1E95A334-0A73-4456-AAB3-6B9BBD6B3634}" destId="{174FDEC4-453D-4F20-BFF7-05C1BD17F82F}" srcOrd="0" destOrd="0" presId="urn:microsoft.com/office/officeart/2008/layout/HorizontalMultiLevelHierarchy"/>
    <dgm:cxn modelId="{97E9DE85-6D4E-4E3F-A2D1-1C293017865B}" type="presParOf" srcId="{912B91E7-E584-4D79-B4E4-8B495681C2B3}" destId="{F33EB173-92D4-401B-A442-79EB14E0DE93}" srcOrd="5" destOrd="0" presId="urn:microsoft.com/office/officeart/2008/layout/HorizontalMultiLevelHierarchy"/>
    <dgm:cxn modelId="{EF3F8823-A24A-41BE-AD23-0B6BAE7970A4}" type="presParOf" srcId="{F33EB173-92D4-401B-A442-79EB14E0DE93}" destId="{2F1D52C8-7998-4457-9E49-CB84E681D65D}" srcOrd="0" destOrd="0" presId="urn:microsoft.com/office/officeart/2008/layout/HorizontalMultiLevelHierarchy"/>
    <dgm:cxn modelId="{4A15A0FE-91C7-457F-9E9D-636AC30C0FCA}" type="presParOf" srcId="{F33EB173-92D4-401B-A442-79EB14E0DE93}" destId="{E5CB90A1-93AD-4770-8888-73D9EAAAD7A5}" srcOrd="1" destOrd="0" presId="urn:microsoft.com/office/officeart/2008/layout/HorizontalMultiLevelHierarchy"/>
    <dgm:cxn modelId="{E0AAFD99-FD5B-40CE-BA4D-826044FAC548}" type="presParOf" srcId="{0C23580B-3C11-4F84-9056-3717906A8ADB}" destId="{04BB6618-E576-4BF3-9036-C3875C8A37D2}" srcOrd="8" destOrd="0" presId="urn:microsoft.com/office/officeart/2008/layout/HorizontalMultiLevelHierarchy"/>
    <dgm:cxn modelId="{41A43147-9FC0-461B-B9EE-88CC7664A566}" type="presParOf" srcId="{04BB6618-E576-4BF3-9036-C3875C8A37D2}" destId="{753CFA65-77E7-4035-8BC6-93723049008B}" srcOrd="0" destOrd="0" presId="urn:microsoft.com/office/officeart/2008/layout/HorizontalMultiLevelHierarchy"/>
    <dgm:cxn modelId="{0D7478C3-AD88-458F-8A78-6BA830C38FC8}" type="presParOf" srcId="{0C23580B-3C11-4F84-9056-3717906A8ADB}" destId="{FB4DE250-0DAD-41F3-9458-35E7B29734FB}" srcOrd="9" destOrd="0" presId="urn:microsoft.com/office/officeart/2008/layout/HorizontalMultiLevelHierarchy"/>
    <dgm:cxn modelId="{BAFDB800-81A1-4754-824B-8325B9489135}" type="presParOf" srcId="{FB4DE250-0DAD-41F3-9458-35E7B29734FB}" destId="{B10A4FEA-F7DF-45EA-A19C-C1E425FB0354}" srcOrd="0" destOrd="0" presId="urn:microsoft.com/office/officeart/2008/layout/HorizontalMultiLevelHierarchy"/>
    <dgm:cxn modelId="{3F0B2DCF-DB16-47F5-BFC9-EA49C19ABEC7}" type="presParOf" srcId="{FB4DE250-0DAD-41F3-9458-35E7B29734FB}" destId="{8B901879-3972-437F-A64B-662BD5E74475}" srcOrd="1" destOrd="0" presId="urn:microsoft.com/office/officeart/2008/layout/HorizontalMultiLevelHierarchy"/>
    <dgm:cxn modelId="{5ACAD2E1-6FA0-4C84-B019-B6935550A578}" type="presParOf" srcId="{8B901879-3972-437F-A64B-662BD5E74475}" destId="{63C3569C-E16D-460E-A663-4FAA3E624C6F}" srcOrd="0" destOrd="0" presId="urn:microsoft.com/office/officeart/2008/layout/HorizontalMultiLevelHierarchy"/>
    <dgm:cxn modelId="{6BC7DD99-0A67-4FA1-8878-7676AAF5B451}" type="presParOf" srcId="{63C3569C-E16D-460E-A663-4FAA3E624C6F}" destId="{F93BDE88-7198-4E18-A14D-36FC05137BBB}" srcOrd="0" destOrd="0" presId="urn:microsoft.com/office/officeart/2008/layout/HorizontalMultiLevelHierarchy"/>
    <dgm:cxn modelId="{D07ECEF0-DFF9-4855-8998-2B45C5E0BB33}" type="presParOf" srcId="{8B901879-3972-437F-A64B-662BD5E74475}" destId="{3792080F-C0E0-4615-8E4A-C1624C5E347A}" srcOrd="1" destOrd="0" presId="urn:microsoft.com/office/officeart/2008/layout/HorizontalMultiLevelHierarchy"/>
    <dgm:cxn modelId="{089E850E-745E-4740-8123-35FF8051BC89}" type="presParOf" srcId="{3792080F-C0E0-4615-8E4A-C1624C5E347A}" destId="{A31AC5B3-BA09-4FF0-A00B-58A94A26F17A}" srcOrd="0" destOrd="0" presId="urn:microsoft.com/office/officeart/2008/layout/HorizontalMultiLevelHierarchy"/>
    <dgm:cxn modelId="{6B8E01BA-8F5E-41F8-93AD-BFE6956DADFC}" type="presParOf" srcId="{3792080F-C0E0-4615-8E4A-C1624C5E347A}" destId="{A3221D1B-B378-4C53-8A4B-A35FCE0E2236}" srcOrd="1" destOrd="0" presId="urn:microsoft.com/office/officeart/2008/layout/HorizontalMultiLevelHierarchy"/>
    <dgm:cxn modelId="{BD75A221-3D3B-4162-8365-DEC5536838DB}" type="presParOf" srcId="{8B901879-3972-437F-A64B-662BD5E74475}" destId="{2B393A5E-8860-489F-9308-8AD5AA53A98F}" srcOrd="2" destOrd="0" presId="urn:microsoft.com/office/officeart/2008/layout/HorizontalMultiLevelHierarchy"/>
    <dgm:cxn modelId="{92B7F852-882C-48E9-8B90-78DC7DD50B12}" type="presParOf" srcId="{2B393A5E-8860-489F-9308-8AD5AA53A98F}" destId="{6B1F4B1A-B8FA-4D98-9260-DA5BC800A272}" srcOrd="0" destOrd="0" presId="urn:microsoft.com/office/officeart/2008/layout/HorizontalMultiLevelHierarchy"/>
    <dgm:cxn modelId="{A4DB424F-EA01-4DB6-A262-7F229C427DFE}" type="presParOf" srcId="{8B901879-3972-437F-A64B-662BD5E74475}" destId="{5CDDAB0A-472B-4D59-A2A9-E15A023B65F6}" srcOrd="3" destOrd="0" presId="urn:microsoft.com/office/officeart/2008/layout/HorizontalMultiLevelHierarchy"/>
    <dgm:cxn modelId="{721AC837-0AA5-4525-8412-A71C95AEF619}" type="presParOf" srcId="{5CDDAB0A-472B-4D59-A2A9-E15A023B65F6}" destId="{C63C4457-A882-4CC9-9055-1B1C4C09CBC7}" srcOrd="0" destOrd="0" presId="urn:microsoft.com/office/officeart/2008/layout/HorizontalMultiLevelHierarchy"/>
    <dgm:cxn modelId="{9FDE9074-6CB5-432B-8926-CE7CD480EFE5}" type="presParOf" srcId="{5CDDAB0A-472B-4D59-A2A9-E15A023B65F6}" destId="{8FB48AF3-DD12-4A72-B08B-0135800D03F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CCC846-69F8-4F27-ACF0-E71BF11E7480}"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FDAB658A-4FE8-42AB-929E-C6119E8BA750}">
      <dgm:prSet phldrT="[Text]" custT="1"/>
      <dgm:spPr/>
      <dgm:t>
        <a:bodyPr/>
        <a:lstStyle/>
        <a:p>
          <a:r>
            <a:rPr lang="en-US" sz="1800" b="1" dirty="0">
              <a:solidFill>
                <a:schemeClr val="tx1"/>
              </a:solidFill>
              <a:latin typeface="Arial" pitchFamily="34" charset="0"/>
              <a:cs typeface="Arial" pitchFamily="34" charset="0"/>
            </a:rPr>
            <a:t>NĂNG LỰC  HIỆU TRƯỞNG MN</a:t>
          </a:r>
        </a:p>
      </dgm:t>
    </dgm:pt>
    <dgm:pt modelId="{F8EFDFE7-8743-4474-ADF1-40E28F76F158}" type="parTrans" cxnId="{20E8F749-4E82-477B-800D-761643208925}">
      <dgm:prSet/>
      <dgm:spPr/>
      <dgm:t>
        <a:bodyPr/>
        <a:lstStyle/>
        <a:p>
          <a:endParaRPr lang="en-US" sz="1800" b="1">
            <a:solidFill>
              <a:schemeClr val="tx1"/>
            </a:solidFill>
            <a:latin typeface="Arial" pitchFamily="34" charset="0"/>
            <a:cs typeface="Arial" pitchFamily="34" charset="0"/>
          </a:endParaRPr>
        </a:p>
      </dgm:t>
    </dgm:pt>
    <dgm:pt modelId="{7B3D2D15-1891-469E-957E-287E67BEEE6F}" type="sibTrans" cxnId="{20E8F749-4E82-477B-800D-761643208925}">
      <dgm:prSet/>
      <dgm:spPr/>
      <dgm:t>
        <a:bodyPr/>
        <a:lstStyle/>
        <a:p>
          <a:endParaRPr lang="en-US" sz="1800" b="1">
            <a:solidFill>
              <a:schemeClr val="tx1"/>
            </a:solidFill>
            <a:latin typeface="Arial" pitchFamily="34" charset="0"/>
            <a:cs typeface="Arial" pitchFamily="34" charset="0"/>
          </a:endParaRPr>
        </a:p>
      </dgm:t>
    </dgm:pt>
    <dgm:pt modelId="{B5B2E33D-75A0-4374-BCFE-F4FD900D5544}">
      <dgm:prSet phldrT="[Text]" custT="1"/>
      <dgm:spPr/>
      <dgm:t>
        <a:bodyPr/>
        <a:lstStyle/>
        <a:p>
          <a:r>
            <a:rPr lang="en-US" sz="1800" b="1" dirty="0" err="1">
              <a:solidFill>
                <a:schemeClr val="tx1"/>
              </a:solidFill>
              <a:latin typeface="Arial" pitchFamily="34" charset="0"/>
              <a:cs typeface="Arial" pitchFamily="34" charset="0"/>
            </a:rPr>
            <a:t>Tiêu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chuẩn</a:t>
          </a:r>
          <a:r>
            <a:rPr lang="en-US" sz="1800" b="1" dirty="0">
              <a:solidFill>
                <a:schemeClr val="tx1"/>
              </a:solidFill>
              <a:latin typeface="Arial" pitchFamily="34" charset="0"/>
              <a:cs typeface="Arial" pitchFamily="34" charset="0"/>
            </a:rPr>
            <a:t> 1. </a:t>
          </a:r>
          <a:r>
            <a:rPr lang="en-US" sz="1800" b="1" dirty="0" err="1">
              <a:solidFill>
                <a:schemeClr val="tx1"/>
              </a:solidFill>
              <a:latin typeface="Arial" pitchFamily="34" charset="0"/>
              <a:cs typeface="Arial" pitchFamily="34" charset="0"/>
            </a:rPr>
            <a:t>Phẩm</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chất</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nghề</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nghiệp</a:t>
          </a:r>
          <a:endParaRPr lang="en-US" sz="1800" b="1" dirty="0">
            <a:solidFill>
              <a:schemeClr val="tx1"/>
            </a:solidFill>
            <a:latin typeface="Arial" pitchFamily="34" charset="0"/>
            <a:cs typeface="Arial" pitchFamily="34" charset="0"/>
          </a:endParaRPr>
        </a:p>
      </dgm:t>
    </dgm:pt>
    <dgm:pt modelId="{66873FA3-3C6B-4390-9517-36D3EC5DE0DA}" type="parTrans" cxnId="{B9B6F609-DA55-447B-A164-F952C418FAB3}">
      <dgm:prSet/>
      <dgm:spPr/>
      <dgm:t>
        <a:bodyPr/>
        <a:lstStyle/>
        <a:p>
          <a:endParaRPr lang="en-US" sz="1800" b="1">
            <a:solidFill>
              <a:schemeClr val="tx1"/>
            </a:solidFill>
            <a:latin typeface="Arial" pitchFamily="34" charset="0"/>
            <a:cs typeface="Arial" pitchFamily="34" charset="0"/>
          </a:endParaRPr>
        </a:p>
      </dgm:t>
    </dgm:pt>
    <dgm:pt modelId="{19CE4090-86B0-4C82-AB82-CAF7708B2E43}" type="sibTrans" cxnId="{B9B6F609-DA55-447B-A164-F952C418FAB3}">
      <dgm:prSet/>
      <dgm:spPr/>
      <dgm:t>
        <a:bodyPr/>
        <a:lstStyle/>
        <a:p>
          <a:endParaRPr lang="en-US" sz="1800" b="1">
            <a:solidFill>
              <a:schemeClr val="tx1"/>
            </a:solidFill>
            <a:latin typeface="Arial" pitchFamily="34" charset="0"/>
            <a:cs typeface="Arial" pitchFamily="34" charset="0"/>
          </a:endParaRPr>
        </a:p>
      </dgm:t>
    </dgm:pt>
    <dgm:pt modelId="{48C0F1C8-938D-4786-A433-F42A3FD97012}">
      <dgm:prSet phldrT="[Text]" custT="1"/>
      <dgm:spPr/>
      <dgm:t>
        <a:bodyPr/>
        <a:lstStyle/>
        <a:p>
          <a:r>
            <a:rPr lang="en-US" sz="1800" b="1" dirty="0" err="1">
              <a:solidFill>
                <a:schemeClr val="tx1"/>
              </a:solidFill>
              <a:latin typeface="Arial" pitchFamily="34" charset="0"/>
              <a:cs typeface="Arial" pitchFamily="34" charset="0"/>
            </a:rPr>
            <a:t>Tiêu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chuẩn</a:t>
          </a:r>
          <a:r>
            <a:rPr lang="en-US" sz="1800" b="1" dirty="0">
              <a:solidFill>
                <a:schemeClr val="tx1"/>
              </a:solidFill>
              <a:latin typeface="Arial" pitchFamily="34" charset="0"/>
              <a:cs typeface="Arial" pitchFamily="34" charset="0"/>
            </a:rPr>
            <a:t> 5. </a:t>
          </a:r>
          <a:r>
            <a:rPr lang="en-US" sz="1800" b="1" dirty="0" err="1">
              <a:solidFill>
                <a:schemeClr val="tx1"/>
              </a:solidFill>
              <a:latin typeface="Arial" pitchFamily="34" charset="0"/>
              <a:cs typeface="Arial" pitchFamily="34" charset="0"/>
            </a:rPr>
            <a:t>Sử</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dụng</a:t>
          </a:r>
          <a:r>
            <a:rPr lang="en-US" sz="1800" b="1" dirty="0">
              <a:solidFill>
                <a:schemeClr val="tx1"/>
              </a:solidFill>
              <a:latin typeface="Arial" pitchFamily="34" charset="0"/>
              <a:cs typeface="Arial" pitchFamily="34" charset="0"/>
            </a:rPr>
            <a:t> NN (</a:t>
          </a:r>
          <a:r>
            <a:rPr lang="en-US" sz="1800" b="1" dirty="0" err="1">
              <a:solidFill>
                <a:schemeClr val="tx1"/>
              </a:solidFill>
              <a:latin typeface="Arial" pitchFamily="34" charset="0"/>
              <a:cs typeface="Arial" pitchFamily="34" charset="0"/>
            </a:rPr>
            <a:t>Tiếng</a:t>
          </a:r>
          <a:r>
            <a:rPr lang="en-US" sz="1800" b="1" dirty="0">
              <a:solidFill>
                <a:schemeClr val="tx1"/>
              </a:solidFill>
              <a:latin typeface="Arial" pitchFamily="34" charset="0"/>
              <a:cs typeface="Arial" pitchFamily="34" charset="0"/>
            </a:rPr>
            <a:t> DT) </a:t>
          </a:r>
          <a:r>
            <a:rPr lang="en-US" sz="1800" b="1" dirty="0" err="1">
              <a:solidFill>
                <a:schemeClr val="tx1"/>
              </a:solidFill>
              <a:latin typeface="Arial" pitchFamily="34" charset="0"/>
              <a:cs typeface="Arial" pitchFamily="34" charset="0"/>
            </a:rPr>
            <a:t>và</a:t>
          </a:r>
          <a:r>
            <a:rPr lang="en-US" sz="1800" b="1" dirty="0">
              <a:solidFill>
                <a:schemeClr val="tx1"/>
              </a:solidFill>
              <a:latin typeface="Arial" pitchFamily="34" charset="0"/>
              <a:cs typeface="Arial" pitchFamily="34" charset="0"/>
            </a:rPr>
            <a:t> CNTT</a:t>
          </a:r>
        </a:p>
      </dgm:t>
    </dgm:pt>
    <dgm:pt modelId="{F068156A-1720-4A65-AF76-96DDE48D0746}" type="parTrans" cxnId="{B8F72D69-77AC-4C9C-8D47-CC8A1C51EC4C}">
      <dgm:prSet/>
      <dgm:spPr/>
      <dgm:t>
        <a:bodyPr/>
        <a:lstStyle/>
        <a:p>
          <a:endParaRPr lang="en-US" sz="1800" b="1">
            <a:solidFill>
              <a:schemeClr val="tx1"/>
            </a:solidFill>
            <a:latin typeface="Arial" pitchFamily="34" charset="0"/>
            <a:cs typeface="Arial" pitchFamily="34" charset="0"/>
          </a:endParaRPr>
        </a:p>
      </dgm:t>
    </dgm:pt>
    <dgm:pt modelId="{A5A58A5A-49DB-4A0F-AC34-5902DCC907E4}" type="sibTrans" cxnId="{B8F72D69-77AC-4C9C-8D47-CC8A1C51EC4C}">
      <dgm:prSet/>
      <dgm:spPr/>
      <dgm:t>
        <a:bodyPr/>
        <a:lstStyle/>
        <a:p>
          <a:endParaRPr lang="en-US" sz="1800" b="1">
            <a:solidFill>
              <a:schemeClr val="tx1"/>
            </a:solidFill>
            <a:latin typeface="Arial" pitchFamily="34" charset="0"/>
            <a:cs typeface="Arial" pitchFamily="34" charset="0"/>
          </a:endParaRPr>
        </a:p>
      </dgm:t>
    </dgm:pt>
    <dgm:pt modelId="{B6337AF5-2A74-4EF4-B91D-E7A7B34E53FF}">
      <dgm:prSet custT="1"/>
      <dgm:spPr/>
      <dgm:t>
        <a:bodyPr/>
        <a:lstStyle/>
        <a:p>
          <a:r>
            <a:rPr lang="en-US" sz="1800" b="1" dirty="0" err="1">
              <a:solidFill>
                <a:schemeClr val="tx1"/>
              </a:solidFill>
              <a:latin typeface="Arial" pitchFamily="34" charset="0"/>
              <a:cs typeface="Arial" pitchFamily="34" charset="0"/>
            </a:rPr>
            <a:t>Tiêu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chuẩn</a:t>
          </a:r>
          <a:r>
            <a:rPr lang="en-US" sz="1800" b="1" dirty="0">
              <a:solidFill>
                <a:schemeClr val="tx1"/>
              </a:solidFill>
              <a:latin typeface="Arial" pitchFamily="34" charset="0"/>
              <a:cs typeface="Arial" pitchFamily="34" charset="0"/>
            </a:rPr>
            <a:t> 3. </a:t>
          </a:r>
          <a:r>
            <a:rPr lang="en-US" sz="1800" b="1" dirty="0" err="1">
              <a:solidFill>
                <a:schemeClr val="tx1"/>
              </a:solidFill>
              <a:latin typeface="Arial" pitchFamily="34" charset="0"/>
              <a:cs typeface="Arial" pitchFamily="34" charset="0"/>
            </a:rPr>
            <a:t>Xây</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dựng</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môi</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trường</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giáo</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dục</a:t>
          </a:r>
          <a:endParaRPr lang="en-US" sz="1800" b="1" dirty="0">
            <a:solidFill>
              <a:schemeClr val="tx1"/>
            </a:solidFill>
            <a:latin typeface="Arial" pitchFamily="34" charset="0"/>
            <a:cs typeface="Arial" pitchFamily="34" charset="0"/>
          </a:endParaRPr>
        </a:p>
      </dgm:t>
    </dgm:pt>
    <dgm:pt modelId="{336538D6-B21D-4A2E-B2C4-6FD1A87CC8C2}" type="parTrans" cxnId="{4659D310-8B1D-43EE-B563-604F6347DF63}">
      <dgm:prSet/>
      <dgm:spPr/>
      <dgm:t>
        <a:bodyPr/>
        <a:lstStyle/>
        <a:p>
          <a:endParaRPr lang="en-US" sz="1800" b="1">
            <a:solidFill>
              <a:schemeClr val="tx1"/>
            </a:solidFill>
            <a:latin typeface="Arial" pitchFamily="34" charset="0"/>
            <a:cs typeface="Arial" pitchFamily="34" charset="0"/>
          </a:endParaRPr>
        </a:p>
      </dgm:t>
    </dgm:pt>
    <dgm:pt modelId="{04833D0F-1B01-4194-A429-81908BF88D86}" type="sibTrans" cxnId="{4659D310-8B1D-43EE-B563-604F6347DF63}">
      <dgm:prSet/>
      <dgm:spPr/>
      <dgm:t>
        <a:bodyPr/>
        <a:lstStyle/>
        <a:p>
          <a:endParaRPr lang="en-US" sz="1800" b="1">
            <a:solidFill>
              <a:schemeClr val="tx1"/>
            </a:solidFill>
            <a:latin typeface="Arial" pitchFamily="34" charset="0"/>
            <a:cs typeface="Arial" pitchFamily="34" charset="0"/>
          </a:endParaRPr>
        </a:p>
      </dgm:t>
    </dgm:pt>
    <dgm:pt modelId="{04E2BE25-BFCB-4A9B-A290-B7A66CFD93EF}">
      <dgm:prSet custT="1"/>
      <dgm:spPr/>
      <dgm:t>
        <a:bodyPr/>
        <a:lstStyle/>
        <a:p>
          <a:r>
            <a:rPr lang="en-US" sz="1800" b="1" dirty="0" err="1">
              <a:solidFill>
                <a:schemeClr val="tx1"/>
              </a:solidFill>
              <a:latin typeface="Arial" pitchFamily="34" charset="0"/>
              <a:cs typeface="Arial" pitchFamily="34" charset="0"/>
            </a:rPr>
            <a:t>Tiêu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chuẩn</a:t>
          </a:r>
          <a:r>
            <a:rPr lang="en-US" sz="1800" b="1" dirty="0">
              <a:solidFill>
                <a:schemeClr val="tx1"/>
              </a:solidFill>
              <a:latin typeface="Arial" pitchFamily="34" charset="0"/>
              <a:cs typeface="Arial" pitchFamily="34" charset="0"/>
            </a:rPr>
            <a:t> 2. </a:t>
          </a:r>
          <a:r>
            <a:rPr lang="en-US" sz="1800" b="1" dirty="0" err="1">
              <a:solidFill>
                <a:schemeClr val="tx1"/>
              </a:solidFill>
              <a:latin typeface="Arial" pitchFamily="34" charset="0"/>
              <a:cs typeface="Arial" pitchFamily="34" charset="0"/>
            </a:rPr>
            <a:t>Quản</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trị</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nhà</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trường</a:t>
          </a:r>
          <a:endParaRPr lang="en-US" sz="1800" b="1" dirty="0">
            <a:solidFill>
              <a:schemeClr val="tx1"/>
            </a:solidFill>
            <a:latin typeface="Arial" pitchFamily="34" charset="0"/>
            <a:cs typeface="Arial" pitchFamily="34" charset="0"/>
          </a:endParaRPr>
        </a:p>
      </dgm:t>
    </dgm:pt>
    <dgm:pt modelId="{81AB61F4-6625-438A-A49B-FADF70E8E5EA}" type="parTrans" cxnId="{58BC3F00-7184-4185-88B4-8E6FD2E3E2EF}">
      <dgm:prSet/>
      <dgm:spPr/>
      <dgm:t>
        <a:bodyPr/>
        <a:lstStyle/>
        <a:p>
          <a:endParaRPr lang="en-US" sz="1800" b="1">
            <a:solidFill>
              <a:schemeClr val="tx1"/>
            </a:solidFill>
            <a:latin typeface="Arial" pitchFamily="34" charset="0"/>
            <a:cs typeface="Arial" pitchFamily="34" charset="0"/>
          </a:endParaRPr>
        </a:p>
      </dgm:t>
    </dgm:pt>
    <dgm:pt modelId="{0B513DA1-17A7-4C30-9FB8-E20D4223C798}" type="sibTrans" cxnId="{58BC3F00-7184-4185-88B4-8E6FD2E3E2EF}">
      <dgm:prSet/>
      <dgm:spPr/>
      <dgm:t>
        <a:bodyPr/>
        <a:lstStyle/>
        <a:p>
          <a:endParaRPr lang="en-US" sz="1800" b="1">
            <a:solidFill>
              <a:schemeClr val="tx1"/>
            </a:solidFill>
            <a:latin typeface="Arial" pitchFamily="34" charset="0"/>
            <a:cs typeface="Arial" pitchFamily="34" charset="0"/>
          </a:endParaRPr>
        </a:p>
      </dgm:t>
    </dgm:pt>
    <dgm:pt modelId="{0AE57174-3FC2-4989-BA80-96B425F6DB55}">
      <dgm:prSet custT="1"/>
      <dgm:spPr/>
      <dgm:t>
        <a:bodyPr/>
        <a:lstStyle/>
        <a:p>
          <a:r>
            <a:rPr lang="en-US" sz="1800" b="1" dirty="0" err="1">
              <a:solidFill>
                <a:schemeClr val="tx1"/>
              </a:solidFill>
              <a:latin typeface="Arial" pitchFamily="34" charset="0"/>
              <a:cs typeface="Arial" pitchFamily="34" charset="0"/>
            </a:rPr>
            <a:t>Tiêu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chuẩn</a:t>
          </a:r>
          <a:r>
            <a:rPr lang="en-US" sz="1800" b="1" dirty="0">
              <a:solidFill>
                <a:schemeClr val="tx1"/>
              </a:solidFill>
              <a:latin typeface="Arial" pitchFamily="34" charset="0"/>
              <a:cs typeface="Arial" pitchFamily="34" charset="0"/>
            </a:rPr>
            <a:t> 4. </a:t>
          </a:r>
          <a:r>
            <a:rPr lang="en-US" sz="1800" b="1" dirty="0" err="1">
              <a:solidFill>
                <a:schemeClr val="tx1"/>
              </a:solidFill>
              <a:latin typeface="Arial" pitchFamily="34" charset="0"/>
              <a:cs typeface="Arial" pitchFamily="34" charset="0"/>
            </a:rPr>
            <a:t>Phát</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triển</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mối</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quan</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hệ</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giữa</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nhà</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trường</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gia</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đình</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xã</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hội</a:t>
          </a:r>
          <a:endParaRPr lang="en-US" sz="1800" b="1" dirty="0">
            <a:solidFill>
              <a:schemeClr val="tx1"/>
            </a:solidFill>
            <a:latin typeface="Arial" pitchFamily="34" charset="0"/>
            <a:cs typeface="Arial" pitchFamily="34" charset="0"/>
          </a:endParaRPr>
        </a:p>
      </dgm:t>
    </dgm:pt>
    <dgm:pt modelId="{C62A3F77-CAD1-4E38-A70A-385F3614CDAF}" type="parTrans" cxnId="{738D65C2-C4BF-4BF9-8C65-04B8DCC1EF2D}">
      <dgm:prSet/>
      <dgm:spPr/>
      <dgm:t>
        <a:bodyPr/>
        <a:lstStyle/>
        <a:p>
          <a:endParaRPr lang="en-US" sz="1800" b="1">
            <a:solidFill>
              <a:schemeClr val="tx1"/>
            </a:solidFill>
            <a:latin typeface="Arial" pitchFamily="34" charset="0"/>
            <a:cs typeface="Arial" pitchFamily="34" charset="0"/>
          </a:endParaRPr>
        </a:p>
      </dgm:t>
    </dgm:pt>
    <dgm:pt modelId="{C5EEDE91-F88E-4BED-A61C-4A1158094F0A}" type="sibTrans" cxnId="{738D65C2-C4BF-4BF9-8C65-04B8DCC1EF2D}">
      <dgm:prSet/>
      <dgm:spPr/>
      <dgm:t>
        <a:bodyPr/>
        <a:lstStyle/>
        <a:p>
          <a:endParaRPr lang="en-US" sz="1800" b="1">
            <a:solidFill>
              <a:schemeClr val="tx1"/>
            </a:solidFill>
            <a:latin typeface="Arial" pitchFamily="34" charset="0"/>
            <a:cs typeface="Arial" pitchFamily="34" charset="0"/>
          </a:endParaRPr>
        </a:p>
      </dgm:t>
    </dgm:pt>
    <dgm:pt modelId="{90282C2E-AE6B-4DFD-B3A5-B1F696568C79}" type="pres">
      <dgm:prSet presAssocID="{15CCC846-69F8-4F27-ACF0-E71BF11E7480}" presName="Name0" presStyleCnt="0">
        <dgm:presLayoutVars>
          <dgm:chMax val="1"/>
          <dgm:dir/>
          <dgm:animLvl val="ctr"/>
          <dgm:resizeHandles val="exact"/>
        </dgm:presLayoutVars>
      </dgm:prSet>
      <dgm:spPr/>
      <dgm:t>
        <a:bodyPr/>
        <a:lstStyle/>
        <a:p>
          <a:endParaRPr lang="en-US"/>
        </a:p>
      </dgm:t>
    </dgm:pt>
    <dgm:pt modelId="{FC5C08C7-2A8A-479B-AC90-DE677FA3600E}" type="pres">
      <dgm:prSet presAssocID="{FDAB658A-4FE8-42AB-929E-C6119E8BA750}" presName="centerShape" presStyleLbl="node0" presStyleIdx="0" presStyleCnt="1"/>
      <dgm:spPr/>
      <dgm:t>
        <a:bodyPr/>
        <a:lstStyle/>
        <a:p>
          <a:endParaRPr lang="en-US"/>
        </a:p>
      </dgm:t>
    </dgm:pt>
    <dgm:pt modelId="{B4FE0A46-A7A4-4513-AB74-152123EF7577}" type="pres">
      <dgm:prSet presAssocID="{B5B2E33D-75A0-4374-BCFE-F4FD900D5544}" presName="node" presStyleLbl="node1" presStyleIdx="0" presStyleCnt="5" custScaleX="113712" custScaleY="96358">
        <dgm:presLayoutVars>
          <dgm:bulletEnabled val="1"/>
        </dgm:presLayoutVars>
      </dgm:prSet>
      <dgm:spPr/>
      <dgm:t>
        <a:bodyPr/>
        <a:lstStyle/>
        <a:p>
          <a:endParaRPr lang="en-US"/>
        </a:p>
      </dgm:t>
    </dgm:pt>
    <dgm:pt modelId="{09D991A5-7E66-494D-AA8D-3AB062FB6352}" type="pres">
      <dgm:prSet presAssocID="{B5B2E33D-75A0-4374-BCFE-F4FD900D5544}" presName="dummy" presStyleCnt="0"/>
      <dgm:spPr/>
    </dgm:pt>
    <dgm:pt modelId="{5D005D84-0C7F-4D19-8BE5-875939B5833C}" type="pres">
      <dgm:prSet presAssocID="{19CE4090-86B0-4C82-AB82-CAF7708B2E43}" presName="sibTrans" presStyleLbl="sibTrans2D1" presStyleIdx="0" presStyleCnt="5"/>
      <dgm:spPr/>
      <dgm:t>
        <a:bodyPr/>
        <a:lstStyle/>
        <a:p>
          <a:endParaRPr lang="en-US"/>
        </a:p>
      </dgm:t>
    </dgm:pt>
    <dgm:pt modelId="{C55098CD-E610-426E-9AF0-0CA9E5AEC505}" type="pres">
      <dgm:prSet presAssocID="{04E2BE25-BFCB-4A9B-A290-B7A66CFD93EF}" presName="node" presStyleLbl="node1" presStyleIdx="1" presStyleCnt="5" custScaleX="114438" custScaleY="105496">
        <dgm:presLayoutVars>
          <dgm:bulletEnabled val="1"/>
        </dgm:presLayoutVars>
      </dgm:prSet>
      <dgm:spPr/>
      <dgm:t>
        <a:bodyPr/>
        <a:lstStyle/>
        <a:p>
          <a:endParaRPr lang="en-US"/>
        </a:p>
      </dgm:t>
    </dgm:pt>
    <dgm:pt modelId="{3A24943E-8738-43BE-9EB5-9D967BDA4766}" type="pres">
      <dgm:prSet presAssocID="{04E2BE25-BFCB-4A9B-A290-B7A66CFD93EF}" presName="dummy" presStyleCnt="0"/>
      <dgm:spPr/>
    </dgm:pt>
    <dgm:pt modelId="{0D21F655-1C7B-4268-81CC-DF0263A5FE3D}" type="pres">
      <dgm:prSet presAssocID="{0B513DA1-17A7-4C30-9FB8-E20D4223C798}" presName="sibTrans" presStyleLbl="sibTrans2D1" presStyleIdx="1" presStyleCnt="5"/>
      <dgm:spPr/>
      <dgm:t>
        <a:bodyPr/>
        <a:lstStyle/>
        <a:p>
          <a:endParaRPr lang="en-US"/>
        </a:p>
      </dgm:t>
    </dgm:pt>
    <dgm:pt modelId="{A3552ED2-E58D-4A30-BFDD-6F7DF7CAC7D0}" type="pres">
      <dgm:prSet presAssocID="{B6337AF5-2A74-4EF4-B91D-E7A7B34E53FF}" presName="node" presStyleLbl="node1" presStyleIdx="2" presStyleCnt="5" custScaleX="139137" custScaleY="97818">
        <dgm:presLayoutVars>
          <dgm:bulletEnabled val="1"/>
        </dgm:presLayoutVars>
      </dgm:prSet>
      <dgm:spPr/>
      <dgm:t>
        <a:bodyPr/>
        <a:lstStyle/>
        <a:p>
          <a:endParaRPr lang="en-US"/>
        </a:p>
      </dgm:t>
    </dgm:pt>
    <dgm:pt modelId="{7DFCFFB8-29AF-4910-BA64-72A180F90F83}" type="pres">
      <dgm:prSet presAssocID="{B6337AF5-2A74-4EF4-B91D-E7A7B34E53FF}" presName="dummy" presStyleCnt="0"/>
      <dgm:spPr/>
    </dgm:pt>
    <dgm:pt modelId="{33E71EF5-5549-442C-A97B-6FBFF1B227D2}" type="pres">
      <dgm:prSet presAssocID="{04833D0F-1B01-4194-A429-81908BF88D86}" presName="sibTrans" presStyleLbl="sibTrans2D1" presStyleIdx="2" presStyleCnt="5"/>
      <dgm:spPr/>
      <dgm:t>
        <a:bodyPr/>
        <a:lstStyle/>
        <a:p>
          <a:endParaRPr lang="en-US"/>
        </a:p>
      </dgm:t>
    </dgm:pt>
    <dgm:pt modelId="{452E37D6-BA9C-471A-A5FA-DEFF2B2B247D}" type="pres">
      <dgm:prSet presAssocID="{0AE57174-3FC2-4989-BA80-96B425F6DB55}" presName="node" presStyleLbl="node1" presStyleIdx="3" presStyleCnt="5" custScaleX="154648" custScaleY="107218">
        <dgm:presLayoutVars>
          <dgm:bulletEnabled val="1"/>
        </dgm:presLayoutVars>
      </dgm:prSet>
      <dgm:spPr/>
      <dgm:t>
        <a:bodyPr/>
        <a:lstStyle/>
        <a:p>
          <a:endParaRPr lang="en-US"/>
        </a:p>
      </dgm:t>
    </dgm:pt>
    <dgm:pt modelId="{FB092006-784A-4F0E-BB57-502568124EAD}" type="pres">
      <dgm:prSet presAssocID="{0AE57174-3FC2-4989-BA80-96B425F6DB55}" presName="dummy" presStyleCnt="0"/>
      <dgm:spPr/>
    </dgm:pt>
    <dgm:pt modelId="{9CB55DB3-28CD-494E-9F76-A09103C01FAD}" type="pres">
      <dgm:prSet presAssocID="{C5EEDE91-F88E-4BED-A61C-4A1158094F0A}" presName="sibTrans" presStyleLbl="sibTrans2D1" presStyleIdx="3" presStyleCnt="5"/>
      <dgm:spPr/>
      <dgm:t>
        <a:bodyPr/>
        <a:lstStyle/>
        <a:p>
          <a:endParaRPr lang="en-US"/>
        </a:p>
      </dgm:t>
    </dgm:pt>
    <dgm:pt modelId="{24E17B7D-BE77-4601-9ED7-AD133EA94A3D}" type="pres">
      <dgm:prSet presAssocID="{48C0F1C8-938D-4786-A433-F42A3FD97012}" presName="node" presStyleLbl="node1" presStyleIdx="4" presStyleCnt="5" custScaleX="120206" custScaleY="106434">
        <dgm:presLayoutVars>
          <dgm:bulletEnabled val="1"/>
        </dgm:presLayoutVars>
      </dgm:prSet>
      <dgm:spPr/>
      <dgm:t>
        <a:bodyPr/>
        <a:lstStyle/>
        <a:p>
          <a:endParaRPr lang="en-US"/>
        </a:p>
      </dgm:t>
    </dgm:pt>
    <dgm:pt modelId="{CA8DBF52-BEF7-4DE3-8379-779DE07B1C2C}" type="pres">
      <dgm:prSet presAssocID="{48C0F1C8-938D-4786-A433-F42A3FD97012}" presName="dummy" presStyleCnt="0"/>
      <dgm:spPr/>
    </dgm:pt>
    <dgm:pt modelId="{6EF97E8C-CEED-4367-B114-97B84EBF56DC}" type="pres">
      <dgm:prSet presAssocID="{A5A58A5A-49DB-4A0F-AC34-5902DCC907E4}" presName="sibTrans" presStyleLbl="sibTrans2D1" presStyleIdx="4" presStyleCnt="5"/>
      <dgm:spPr/>
      <dgm:t>
        <a:bodyPr/>
        <a:lstStyle/>
        <a:p>
          <a:endParaRPr lang="en-US"/>
        </a:p>
      </dgm:t>
    </dgm:pt>
  </dgm:ptLst>
  <dgm:cxnLst>
    <dgm:cxn modelId="{738D65C2-C4BF-4BF9-8C65-04B8DCC1EF2D}" srcId="{FDAB658A-4FE8-42AB-929E-C6119E8BA750}" destId="{0AE57174-3FC2-4989-BA80-96B425F6DB55}" srcOrd="3" destOrd="0" parTransId="{C62A3F77-CAD1-4E38-A70A-385F3614CDAF}" sibTransId="{C5EEDE91-F88E-4BED-A61C-4A1158094F0A}"/>
    <dgm:cxn modelId="{58BC3F00-7184-4185-88B4-8E6FD2E3E2EF}" srcId="{FDAB658A-4FE8-42AB-929E-C6119E8BA750}" destId="{04E2BE25-BFCB-4A9B-A290-B7A66CFD93EF}" srcOrd="1" destOrd="0" parTransId="{81AB61F4-6625-438A-A49B-FADF70E8E5EA}" sibTransId="{0B513DA1-17A7-4C30-9FB8-E20D4223C798}"/>
    <dgm:cxn modelId="{DAAC5407-C507-4BB2-9C1B-4C01FAF5E8CB}" type="presOf" srcId="{0B513DA1-17A7-4C30-9FB8-E20D4223C798}" destId="{0D21F655-1C7B-4268-81CC-DF0263A5FE3D}" srcOrd="0" destOrd="0" presId="urn:microsoft.com/office/officeart/2005/8/layout/radial6"/>
    <dgm:cxn modelId="{4659D310-8B1D-43EE-B563-604F6347DF63}" srcId="{FDAB658A-4FE8-42AB-929E-C6119E8BA750}" destId="{B6337AF5-2A74-4EF4-B91D-E7A7B34E53FF}" srcOrd="2" destOrd="0" parTransId="{336538D6-B21D-4A2E-B2C4-6FD1A87CC8C2}" sibTransId="{04833D0F-1B01-4194-A429-81908BF88D86}"/>
    <dgm:cxn modelId="{B9B6F609-DA55-447B-A164-F952C418FAB3}" srcId="{FDAB658A-4FE8-42AB-929E-C6119E8BA750}" destId="{B5B2E33D-75A0-4374-BCFE-F4FD900D5544}" srcOrd="0" destOrd="0" parTransId="{66873FA3-3C6B-4390-9517-36D3EC5DE0DA}" sibTransId="{19CE4090-86B0-4C82-AB82-CAF7708B2E43}"/>
    <dgm:cxn modelId="{D5F4EFEE-570A-4551-A3DA-E5A933AD17AD}" type="presOf" srcId="{B6337AF5-2A74-4EF4-B91D-E7A7B34E53FF}" destId="{A3552ED2-E58D-4A30-BFDD-6F7DF7CAC7D0}" srcOrd="0" destOrd="0" presId="urn:microsoft.com/office/officeart/2005/8/layout/radial6"/>
    <dgm:cxn modelId="{67F3DEB2-FBE8-4C41-A975-D822AB7E2631}" type="presOf" srcId="{A5A58A5A-49DB-4A0F-AC34-5902DCC907E4}" destId="{6EF97E8C-CEED-4367-B114-97B84EBF56DC}" srcOrd="0" destOrd="0" presId="urn:microsoft.com/office/officeart/2005/8/layout/radial6"/>
    <dgm:cxn modelId="{20E8F749-4E82-477B-800D-761643208925}" srcId="{15CCC846-69F8-4F27-ACF0-E71BF11E7480}" destId="{FDAB658A-4FE8-42AB-929E-C6119E8BA750}" srcOrd="0" destOrd="0" parTransId="{F8EFDFE7-8743-4474-ADF1-40E28F76F158}" sibTransId="{7B3D2D15-1891-469E-957E-287E67BEEE6F}"/>
    <dgm:cxn modelId="{1E6856AA-08BB-420F-850A-5EFF8997230F}" type="presOf" srcId="{B5B2E33D-75A0-4374-BCFE-F4FD900D5544}" destId="{B4FE0A46-A7A4-4513-AB74-152123EF7577}" srcOrd="0" destOrd="0" presId="urn:microsoft.com/office/officeart/2005/8/layout/radial6"/>
    <dgm:cxn modelId="{4168E7FE-F4EE-4E19-886B-8C68A4363074}" type="presOf" srcId="{04833D0F-1B01-4194-A429-81908BF88D86}" destId="{33E71EF5-5549-442C-A97B-6FBFF1B227D2}" srcOrd="0" destOrd="0" presId="urn:microsoft.com/office/officeart/2005/8/layout/radial6"/>
    <dgm:cxn modelId="{F56616C6-50AC-4C11-A51A-AFA5260EE409}" type="presOf" srcId="{15CCC846-69F8-4F27-ACF0-E71BF11E7480}" destId="{90282C2E-AE6B-4DFD-B3A5-B1F696568C79}" srcOrd="0" destOrd="0" presId="urn:microsoft.com/office/officeart/2005/8/layout/radial6"/>
    <dgm:cxn modelId="{010B131E-CB20-4503-84AC-EBEB6F26CDEF}" type="presOf" srcId="{C5EEDE91-F88E-4BED-A61C-4A1158094F0A}" destId="{9CB55DB3-28CD-494E-9F76-A09103C01FAD}" srcOrd="0" destOrd="0" presId="urn:microsoft.com/office/officeart/2005/8/layout/radial6"/>
    <dgm:cxn modelId="{426D0F0E-AA6F-46C5-93B1-1EB73598BFBC}" type="presOf" srcId="{FDAB658A-4FE8-42AB-929E-C6119E8BA750}" destId="{FC5C08C7-2A8A-479B-AC90-DE677FA3600E}" srcOrd="0" destOrd="0" presId="urn:microsoft.com/office/officeart/2005/8/layout/radial6"/>
    <dgm:cxn modelId="{CE548A20-B439-4CDE-BA6B-B8B90F69C427}" type="presOf" srcId="{48C0F1C8-938D-4786-A433-F42A3FD97012}" destId="{24E17B7D-BE77-4601-9ED7-AD133EA94A3D}" srcOrd="0" destOrd="0" presId="urn:microsoft.com/office/officeart/2005/8/layout/radial6"/>
    <dgm:cxn modelId="{78832AFD-0AD6-4A86-9E03-FFF9B7F67B8D}" type="presOf" srcId="{04E2BE25-BFCB-4A9B-A290-B7A66CFD93EF}" destId="{C55098CD-E610-426E-9AF0-0CA9E5AEC505}" srcOrd="0" destOrd="0" presId="urn:microsoft.com/office/officeart/2005/8/layout/radial6"/>
    <dgm:cxn modelId="{B8F72D69-77AC-4C9C-8D47-CC8A1C51EC4C}" srcId="{FDAB658A-4FE8-42AB-929E-C6119E8BA750}" destId="{48C0F1C8-938D-4786-A433-F42A3FD97012}" srcOrd="4" destOrd="0" parTransId="{F068156A-1720-4A65-AF76-96DDE48D0746}" sibTransId="{A5A58A5A-49DB-4A0F-AC34-5902DCC907E4}"/>
    <dgm:cxn modelId="{EF083341-6974-4101-9765-A68C1F98026E}" type="presOf" srcId="{19CE4090-86B0-4C82-AB82-CAF7708B2E43}" destId="{5D005D84-0C7F-4D19-8BE5-875939B5833C}" srcOrd="0" destOrd="0" presId="urn:microsoft.com/office/officeart/2005/8/layout/radial6"/>
    <dgm:cxn modelId="{4E3C863C-B8D5-4138-95F0-C31204E32A87}" type="presOf" srcId="{0AE57174-3FC2-4989-BA80-96B425F6DB55}" destId="{452E37D6-BA9C-471A-A5FA-DEFF2B2B247D}" srcOrd="0" destOrd="0" presId="urn:microsoft.com/office/officeart/2005/8/layout/radial6"/>
    <dgm:cxn modelId="{AE316D5B-64E2-403B-9172-CA8D40CE9364}" type="presParOf" srcId="{90282C2E-AE6B-4DFD-B3A5-B1F696568C79}" destId="{FC5C08C7-2A8A-479B-AC90-DE677FA3600E}" srcOrd="0" destOrd="0" presId="urn:microsoft.com/office/officeart/2005/8/layout/radial6"/>
    <dgm:cxn modelId="{588D7095-CC97-490F-A93B-BA54AA3703F4}" type="presParOf" srcId="{90282C2E-AE6B-4DFD-B3A5-B1F696568C79}" destId="{B4FE0A46-A7A4-4513-AB74-152123EF7577}" srcOrd="1" destOrd="0" presId="urn:microsoft.com/office/officeart/2005/8/layout/radial6"/>
    <dgm:cxn modelId="{3780DD49-ADD7-468C-8107-B5CCE6E2B515}" type="presParOf" srcId="{90282C2E-AE6B-4DFD-B3A5-B1F696568C79}" destId="{09D991A5-7E66-494D-AA8D-3AB062FB6352}" srcOrd="2" destOrd="0" presId="urn:microsoft.com/office/officeart/2005/8/layout/radial6"/>
    <dgm:cxn modelId="{F3AC9B39-E72E-42B9-A1D2-FAFA5196195F}" type="presParOf" srcId="{90282C2E-AE6B-4DFD-B3A5-B1F696568C79}" destId="{5D005D84-0C7F-4D19-8BE5-875939B5833C}" srcOrd="3" destOrd="0" presId="urn:microsoft.com/office/officeart/2005/8/layout/radial6"/>
    <dgm:cxn modelId="{FA67756F-BB82-471E-A2B1-8D4CD348193A}" type="presParOf" srcId="{90282C2E-AE6B-4DFD-B3A5-B1F696568C79}" destId="{C55098CD-E610-426E-9AF0-0CA9E5AEC505}" srcOrd="4" destOrd="0" presId="urn:microsoft.com/office/officeart/2005/8/layout/radial6"/>
    <dgm:cxn modelId="{3A47A802-02BB-473E-9D0C-8DDADC73963B}" type="presParOf" srcId="{90282C2E-AE6B-4DFD-B3A5-B1F696568C79}" destId="{3A24943E-8738-43BE-9EB5-9D967BDA4766}" srcOrd="5" destOrd="0" presId="urn:microsoft.com/office/officeart/2005/8/layout/radial6"/>
    <dgm:cxn modelId="{B4341E78-D8F2-490D-AE75-65F1351FC335}" type="presParOf" srcId="{90282C2E-AE6B-4DFD-B3A5-B1F696568C79}" destId="{0D21F655-1C7B-4268-81CC-DF0263A5FE3D}" srcOrd="6" destOrd="0" presId="urn:microsoft.com/office/officeart/2005/8/layout/radial6"/>
    <dgm:cxn modelId="{0DA2FE6D-296C-4F93-A73F-BCA588E8687C}" type="presParOf" srcId="{90282C2E-AE6B-4DFD-B3A5-B1F696568C79}" destId="{A3552ED2-E58D-4A30-BFDD-6F7DF7CAC7D0}" srcOrd="7" destOrd="0" presId="urn:microsoft.com/office/officeart/2005/8/layout/radial6"/>
    <dgm:cxn modelId="{CD47F053-33E7-4BFD-A384-09333C4D78FB}" type="presParOf" srcId="{90282C2E-AE6B-4DFD-B3A5-B1F696568C79}" destId="{7DFCFFB8-29AF-4910-BA64-72A180F90F83}" srcOrd="8" destOrd="0" presId="urn:microsoft.com/office/officeart/2005/8/layout/radial6"/>
    <dgm:cxn modelId="{04D1F155-82B1-498F-AA31-4C8E881CC0AA}" type="presParOf" srcId="{90282C2E-AE6B-4DFD-B3A5-B1F696568C79}" destId="{33E71EF5-5549-442C-A97B-6FBFF1B227D2}" srcOrd="9" destOrd="0" presId="urn:microsoft.com/office/officeart/2005/8/layout/radial6"/>
    <dgm:cxn modelId="{EA8B28BF-FD0C-4456-81A7-BBF1E6CCD25E}" type="presParOf" srcId="{90282C2E-AE6B-4DFD-B3A5-B1F696568C79}" destId="{452E37D6-BA9C-471A-A5FA-DEFF2B2B247D}" srcOrd="10" destOrd="0" presId="urn:microsoft.com/office/officeart/2005/8/layout/radial6"/>
    <dgm:cxn modelId="{7D75FF6E-21B9-4173-AE80-52133B73C4BF}" type="presParOf" srcId="{90282C2E-AE6B-4DFD-B3A5-B1F696568C79}" destId="{FB092006-784A-4F0E-BB57-502568124EAD}" srcOrd="11" destOrd="0" presId="urn:microsoft.com/office/officeart/2005/8/layout/radial6"/>
    <dgm:cxn modelId="{E7DFF330-90B8-4097-AAC1-49E4DB71A190}" type="presParOf" srcId="{90282C2E-AE6B-4DFD-B3A5-B1F696568C79}" destId="{9CB55DB3-28CD-494E-9F76-A09103C01FAD}" srcOrd="12" destOrd="0" presId="urn:microsoft.com/office/officeart/2005/8/layout/radial6"/>
    <dgm:cxn modelId="{A4631868-951D-42CA-946B-166B9B1EA850}" type="presParOf" srcId="{90282C2E-AE6B-4DFD-B3A5-B1F696568C79}" destId="{24E17B7D-BE77-4601-9ED7-AD133EA94A3D}" srcOrd="13" destOrd="0" presId="urn:microsoft.com/office/officeart/2005/8/layout/radial6"/>
    <dgm:cxn modelId="{823FC64D-97BE-4085-B38D-7735098E933E}" type="presParOf" srcId="{90282C2E-AE6B-4DFD-B3A5-B1F696568C79}" destId="{CA8DBF52-BEF7-4DE3-8379-779DE07B1C2C}" srcOrd="14" destOrd="0" presId="urn:microsoft.com/office/officeart/2005/8/layout/radial6"/>
    <dgm:cxn modelId="{284D73FF-3613-44BF-B7C1-3A0980CEE71E}" type="presParOf" srcId="{90282C2E-AE6B-4DFD-B3A5-B1F696568C79}" destId="{6EF97E8C-CEED-4367-B114-97B84EBF56DC}"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C90172-E853-4E19-B871-D24E53D5EBEE}" type="doc">
      <dgm:prSet loTypeId="urn:microsoft.com/office/officeart/2005/8/layout/radial4" loCatId="relationship" qsTypeId="urn:microsoft.com/office/officeart/2005/8/quickstyle/simple1" qsCatId="simple" csTypeId="urn:microsoft.com/office/officeart/2005/8/colors/colorful1#4" csCatId="colorful" phldr="1"/>
      <dgm:spPr/>
      <dgm:t>
        <a:bodyPr/>
        <a:lstStyle/>
        <a:p>
          <a:endParaRPr lang="en-US"/>
        </a:p>
      </dgm:t>
    </dgm:pt>
    <dgm:pt modelId="{3B40EBA3-2563-48F0-9624-81B2E466B277}">
      <dgm:prSet phldrT="[Text]" custT="1"/>
      <dgm:spPr/>
      <dgm:t>
        <a:bodyPr/>
        <a:lstStyle/>
        <a:p>
          <a:r>
            <a:rPr lang="en-US" sz="2400" b="1" dirty="0" err="1">
              <a:solidFill>
                <a:schemeClr val="tx1"/>
              </a:solidFill>
              <a:latin typeface="Arial" pitchFamily="34" charset="0"/>
              <a:cs typeface="Arial" pitchFamily="34" charset="0"/>
            </a:rPr>
            <a:t>Tiêu</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chuẩn</a:t>
          </a:r>
          <a:r>
            <a:rPr lang="en-US" sz="2400" b="1" dirty="0">
              <a:solidFill>
                <a:schemeClr val="tx1"/>
              </a:solidFill>
              <a:latin typeface="Arial" pitchFamily="34" charset="0"/>
              <a:cs typeface="Arial" pitchFamily="34" charset="0"/>
            </a:rPr>
            <a:t> 1. </a:t>
          </a:r>
          <a:r>
            <a:rPr lang="en-US" sz="2400" b="1" dirty="0" err="1">
              <a:solidFill>
                <a:schemeClr val="tx1"/>
              </a:solidFill>
              <a:latin typeface="Arial" pitchFamily="34" charset="0"/>
              <a:cs typeface="Arial" pitchFamily="34" charset="0"/>
            </a:rPr>
            <a:t>Phẩm</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chất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nghề</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nghiệp</a:t>
          </a:r>
          <a:endParaRPr lang="en-US" sz="2400" dirty="0">
            <a:solidFill>
              <a:schemeClr val="tx1"/>
            </a:solidFill>
            <a:latin typeface="Arial" pitchFamily="34" charset="0"/>
            <a:cs typeface="Arial" pitchFamily="34" charset="0"/>
          </a:endParaRPr>
        </a:p>
      </dgm:t>
    </dgm:pt>
    <dgm:pt modelId="{31BB1377-A762-40B1-BC75-17C6DE314BBA}" type="parTrans" cxnId="{2B7D26F3-A7FE-4FD7-9EFC-65DC0574FE72}">
      <dgm:prSet/>
      <dgm:spPr/>
      <dgm:t>
        <a:bodyPr/>
        <a:lstStyle/>
        <a:p>
          <a:endParaRPr lang="en-US" sz="2400">
            <a:solidFill>
              <a:schemeClr val="tx1"/>
            </a:solidFill>
            <a:latin typeface="Arial" pitchFamily="34" charset="0"/>
            <a:cs typeface="Arial" pitchFamily="34" charset="0"/>
          </a:endParaRPr>
        </a:p>
      </dgm:t>
    </dgm:pt>
    <dgm:pt modelId="{2405E5FE-62A4-4DBD-96CB-51D48296AA88}" type="sibTrans" cxnId="{2B7D26F3-A7FE-4FD7-9EFC-65DC0574FE72}">
      <dgm:prSet/>
      <dgm:spPr/>
      <dgm:t>
        <a:bodyPr/>
        <a:lstStyle/>
        <a:p>
          <a:endParaRPr lang="en-US" sz="2400">
            <a:solidFill>
              <a:schemeClr val="tx1"/>
            </a:solidFill>
            <a:latin typeface="Arial" pitchFamily="34" charset="0"/>
            <a:cs typeface="Arial" pitchFamily="34" charset="0"/>
          </a:endParaRPr>
        </a:p>
      </dgm:t>
    </dgm:pt>
    <dgm:pt modelId="{B173C0A0-BEB8-4A00-A4C6-DFDDDF581637}">
      <dgm:prSet phldrT="[Text]" custT="1"/>
      <dgm:spPr/>
      <dgm:t>
        <a:bodyPr/>
        <a:lstStyle/>
        <a:p>
          <a:r>
            <a:rPr lang="en-US" sz="2400" dirty="0" err="1">
              <a:solidFill>
                <a:schemeClr val="tx1"/>
              </a:solidFill>
              <a:latin typeface="Arial" pitchFamily="34" charset="0"/>
              <a:cs typeface="Arial" pitchFamily="34" charset="0"/>
            </a:rPr>
            <a:t>Tiêu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chí</a:t>
          </a:r>
          <a:r>
            <a:rPr lang="en-US" sz="2400" dirty="0">
              <a:solidFill>
                <a:schemeClr val="tx1"/>
              </a:solidFill>
              <a:latin typeface="Arial" pitchFamily="34" charset="0"/>
              <a:cs typeface="Arial" pitchFamily="34" charset="0"/>
            </a:rPr>
            <a:t> 1. </a:t>
          </a:r>
          <a:r>
            <a:rPr lang="nb-NO" sz="2400" dirty="0">
              <a:solidFill>
                <a:schemeClr val="tx1"/>
              </a:solidFill>
              <a:latin typeface="Arial" pitchFamily="34" charset="0"/>
              <a:cs typeface="Arial" pitchFamily="34" charset="0"/>
            </a:rPr>
            <a:t>Đạo đức nghề nghiệp, phong cách làm việc</a:t>
          </a:r>
          <a:endParaRPr lang="en-US" sz="2400" dirty="0">
            <a:solidFill>
              <a:schemeClr val="tx1"/>
            </a:solidFill>
            <a:latin typeface="Arial" pitchFamily="34" charset="0"/>
            <a:cs typeface="Arial" pitchFamily="34" charset="0"/>
          </a:endParaRPr>
        </a:p>
      </dgm:t>
    </dgm:pt>
    <dgm:pt modelId="{5C8A6A01-31A3-4889-9391-B6EE9218E8FA}" type="parTrans" cxnId="{490A8563-6832-42E2-A143-74B1195CACA0}">
      <dgm:prSet/>
      <dgm:spPr/>
      <dgm:t>
        <a:bodyPr/>
        <a:lstStyle/>
        <a:p>
          <a:endParaRPr lang="en-US" sz="2400">
            <a:solidFill>
              <a:schemeClr val="tx1"/>
            </a:solidFill>
            <a:latin typeface="Arial" pitchFamily="34" charset="0"/>
            <a:cs typeface="Arial" pitchFamily="34" charset="0"/>
          </a:endParaRPr>
        </a:p>
      </dgm:t>
    </dgm:pt>
    <dgm:pt modelId="{BC5DFB8A-D8BA-4739-8C5E-938DF1D19D21}" type="sibTrans" cxnId="{490A8563-6832-42E2-A143-74B1195CACA0}">
      <dgm:prSet/>
      <dgm:spPr/>
      <dgm:t>
        <a:bodyPr/>
        <a:lstStyle/>
        <a:p>
          <a:endParaRPr lang="en-US" sz="2400">
            <a:solidFill>
              <a:schemeClr val="tx1"/>
            </a:solidFill>
            <a:latin typeface="Arial" pitchFamily="34" charset="0"/>
            <a:cs typeface="Arial" pitchFamily="34" charset="0"/>
          </a:endParaRPr>
        </a:p>
      </dgm:t>
    </dgm:pt>
    <dgm:pt modelId="{CA83F245-A2E4-4DB1-AFBF-FAC0EC975645}">
      <dgm:prSet phldrT="[Text]" custT="1"/>
      <dgm:spPr/>
      <dgm:t>
        <a:bodyPr/>
        <a:lstStyle/>
        <a:p>
          <a:r>
            <a:rPr lang="en-US" sz="2400" dirty="0" err="1">
              <a:solidFill>
                <a:schemeClr val="tx1"/>
              </a:solidFill>
              <a:latin typeface="Arial" pitchFamily="34" charset="0"/>
              <a:cs typeface="Arial" pitchFamily="34" charset="0"/>
            </a:rPr>
            <a:t>Tiêu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chí</a:t>
          </a:r>
          <a:r>
            <a:rPr lang="en-US" sz="2400" dirty="0">
              <a:solidFill>
                <a:schemeClr val="tx1"/>
              </a:solidFill>
              <a:latin typeface="Arial" pitchFamily="34" charset="0"/>
              <a:cs typeface="Arial" pitchFamily="34" charset="0"/>
            </a:rPr>
            <a:t> 2. </a:t>
          </a:r>
          <a:r>
            <a:rPr lang="en-US" sz="2400" dirty="0" err="1">
              <a:solidFill>
                <a:schemeClr val="tx1"/>
              </a:solidFill>
              <a:latin typeface="Arial" pitchFamily="34" charset="0"/>
              <a:cs typeface="Arial" pitchFamily="34" charset="0"/>
            </a:rPr>
            <a:t>Tư</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tưởng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đổi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mới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trong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quản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trị</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nhà</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trường</a:t>
          </a:r>
          <a:endParaRPr lang="en-US" sz="2400" dirty="0">
            <a:solidFill>
              <a:schemeClr val="tx1"/>
            </a:solidFill>
            <a:latin typeface="Arial" pitchFamily="34" charset="0"/>
            <a:cs typeface="Arial" pitchFamily="34" charset="0"/>
          </a:endParaRPr>
        </a:p>
      </dgm:t>
    </dgm:pt>
    <dgm:pt modelId="{EE0D3A75-69CD-4D87-9870-87A32724B0DA}" type="parTrans" cxnId="{F82CA66A-7DAE-4F2D-88EB-C405A5299286}">
      <dgm:prSet/>
      <dgm:spPr/>
      <dgm:t>
        <a:bodyPr/>
        <a:lstStyle/>
        <a:p>
          <a:endParaRPr lang="en-US" sz="2400">
            <a:solidFill>
              <a:schemeClr val="tx1"/>
            </a:solidFill>
            <a:latin typeface="Arial" pitchFamily="34" charset="0"/>
            <a:cs typeface="Arial" pitchFamily="34" charset="0"/>
          </a:endParaRPr>
        </a:p>
      </dgm:t>
    </dgm:pt>
    <dgm:pt modelId="{722FF78E-C7F4-4449-B5A6-7676783D294C}" type="sibTrans" cxnId="{F82CA66A-7DAE-4F2D-88EB-C405A5299286}">
      <dgm:prSet/>
      <dgm:spPr/>
      <dgm:t>
        <a:bodyPr/>
        <a:lstStyle/>
        <a:p>
          <a:endParaRPr lang="en-US" sz="2400">
            <a:solidFill>
              <a:schemeClr val="tx1"/>
            </a:solidFill>
            <a:latin typeface="Arial" pitchFamily="34" charset="0"/>
            <a:cs typeface="Arial" pitchFamily="34" charset="0"/>
          </a:endParaRPr>
        </a:p>
      </dgm:t>
    </dgm:pt>
    <dgm:pt modelId="{6908AB24-A00D-4735-8956-A8AB9CC0A558}">
      <dgm:prSet phldrT="[Text]" custT="1"/>
      <dgm:spPr/>
      <dgm:t>
        <a:bodyPr/>
        <a:lstStyle/>
        <a:p>
          <a:r>
            <a:rPr lang="en-US" sz="2400" dirty="0" err="1">
              <a:solidFill>
                <a:schemeClr val="tx1"/>
              </a:solidFill>
              <a:latin typeface="Arial" pitchFamily="34" charset="0"/>
              <a:cs typeface="Arial" pitchFamily="34" charset="0"/>
            </a:rPr>
            <a:t>Tiêu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chí</a:t>
          </a:r>
          <a:r>
            <a:rPr lang="en-US" sz="2400" dirty="0">
              <a:solidFill>
                <a:schemeClr val="tx1"/>
              </a:solidFill>
              <a:latin typeface="Arial" pitchFamily="34" charset="0"/>
              <a:cs typeface="Arial" pitchFamily="34" charset="0"/>
            </a:rPr>
            <a:t> 3. </a:t>
          </a:r>
          <a:r>
            <a:rPr lang="en-US" sz="2400" dirty="0" err="1">
              <a:solidFill>
                <a:schemeClr val="tx1"/>
              </a:solidFill>
              <a:latin typeface="Arial" pitchFamily="34" charset="0"/>
              <a:cs typeface="Arial" pitchFamily="34" charset="0"/>
            </a:rPr>
            <a:t>phát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triển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chuyên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môn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nghiệp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vụ</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bản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thân</a:t>
          </a:r>
          <a:endParaRPr lang="en-US" sz="2400" dirty="0">
            <a:solidFill>
              <a:schemeClr val="tx1"/>
            </a:solidFill>
            <a:latin typeface="Arial" pitchFamily="34" charset="0"/>
            <a:cs typeface="Arial" pitchFamily="34" charset="0"/>
          </a:endParaRPr>
        </a:p>
      </dgm:t>
    </dgm:pt>
    <dgm:pt modelId="{CD148075-85C5-4A58-8D97-B490AF0A04EC}" type="parTrans" cxnId="{9CDBB06E-6ABB-44DA-AAD6-461ACE586F53}">
      <dgm:prSet/>
      <dgm:spPr/>
      <dgm:t>
        <a:bodyPr/>
        <a:lstStyle/>
        <a:p>
          <a:endParaRPr lang="en-US" sz="2400">
            <a:solidFill>
              <a:schemeClr val="tx1"/>
            </a:solidFill>
            <a:latin typeface="Arial" pitchFamily="34" charset="0"/>
            <a:cs typeface="Arial" pitchFamily="34" charset="0"/>
          </a:endParaRPr>
        </a:p>
      </dgm:t>
    </dgm:pt>
    <dgm:pt modelId="{FF15DC11-4210-4705-AC84-992C2009820F}" type="sibTrans" cxnId="{9CDBB06E-6ABB-44DA-AAD6-461ACE586F53}">
      <dgm:prSet/>
      <dgm:spPr/>
      <dgm:t>
        <a:bodyPr/>
        <a:lstStyle/>
        <a:p>
          <a:endParaRPr lang="en-US" sz="2400">
            <a:solidFill>
              <a:schemeClr val="tx1"/>
            </a:solidFill>
            <a:latin typeface="Arial" pitchFamily="34" charset="0"/>
            <a:cs typeface="Arial" pitchFamily="34" charset="0"/>
          </a:endParaRPr>
        </a:p>
      </dgm:t>
    </dgm:pt>
    <dgm:pt modelId="{584C3A31-7B97-4BFF-944D-7A434D0D8A13}" type="pres">
      <dgm:prSet presAssocID="{E2C90172-E853-4E19-B871-D24E53D5EBEE}" presName="cycle" presStyleCnt="0">
        <dgm:presLayoutVars>
          <dgm:chMax val="1"/>
          <dgm:dir/>
          <dgm:animLvl val="ctr"/>
          <dgm:resizeHandles val="exact"/>
        </dgm:presLayoutVars>
      </dgm:prSet>
      <dgm:spPr/>
      <dgm:t>
        <a:bodyPr/>
        <a:lstStyle/>
        <a:p>
          <a:endParaRPr lang="en-US"/>
        </a:p>
      </dgm:t>
    </dgm:pt>
    <dgm:pt modelId="{D608DFDB-30AE-496A-BA97-2B04CB08331B}" type="pres">
      <dgm:prSet presAssocID="{3B40EBA3-2563-48F0-9624-81B2E466B277}" presName="centerShape" presStyleLbl="node0" presStyleIdx="0" presStyleCnt="1"/>
      <dgm:spPr/>
      <dgm:t>
        <a:bodyPr/>
        <a:lstStyle/>
        <a:p>
          <a:endParaRPr lang="en-US"/>
        </a:p>
      </dgm:t>
    </dgm:pt>
    <dgm:pt modelId="{34AB695C-8C4B-44EE-91BA-F091C14896D0}" type="pres">
      <dgm:prSet presAssocID="{5C8A6A01-31A3-4889-9391-B6EE9218E8FA}" presName="parTrans" presStyleLbl="bgSibTrans2D1" presStyleIdx="0" presStyleCnt="3" custAng="16712018" custFlipHor="1" custScaleX="34418" custLinFactNeighborX="27404" custLinFactNeighborY="74734"/>
      <dgm:spPr/>
      <dgm:t>
        <a:bodyPr/>
        <a:lstStyle/>
        <a:p>
          <a:endParaRPr lang="en-US"/>
        </a:p>
      </dgm:t>
    </dgm:pt>
    <dgm:pt modelId="{D91181FD-2C8A-4E2D-8B2D-7710CA4C6995}" type="pres">
      <dgm:prSet presAssocID="{B173C0A0-BEB8-4A00-A4C6-DFDDDF581637}" presName="node" presStyleLbl="node1" presStyleIdx="0" presStyleCnt="3" custRadScaleRad="104543" custRadScaleInc="2493">
        <dgm:presLayoutVars>
          <dgm:bulletEnabled val="1"/>
        </dgm:presLayoutVars>
      </dgm:prSet>
      <dgm:spPr/>
      <dgm:t>
        <a:bodyPr/>
        <a:lstStyle/>
        <a:p>
          <a:endParaRPr lang="en-US"/>
        </a:p>
      </dgm:t>
    </dgm:pt>
    <dgm:pt modelId="{440A2356-D6C4-462A-B536-0982E0311020}" type="pres">
      <dgm:prSet presAssocID="{EE0D3A75-69CD-4D87-9870-87A32724B0DA}" presName="parTrans" presStyleLbl="bgSibTrans2D1" presStyleIdx="1" presStyleCnt="3" custAng="10837836" custScaleX="43989" custLinFactNeighborX="1122" custLinFactNeighborY="82547"/>
      <dgm:spPr/>
      <dgm:t>
        <a:bodyPr/>
        <a:lstStyle/>
        <a:p>
          <a:endParaRPr lang="en-US"/>
        </a:p>
      </dgm:t>
    </dgm:pt>
    <dgm:pt modelId="{850991CB-54CF-4F88-8846-E846B35F42A9}" type="pres">
      <dgm:prSet presAssocID="{CA83F245-A2E4-4DB1-AFBF-FAC0EC975645}" presName="node" presStyleLbl="node1" presStyleIdx="1" presStyleCnt="3" custRadScaleRad="98354" custRadScaleInc="-1051">
        <dgm:presLayoutVars>
          <dgm:bulletEnabled val="1"/>
        </dgm:presLayoutVars>
      </dgm:prSet>
      <dgm:spPr/>
      <dgm:t>
        <a:bodyPr/>
        <a:lstStyle/>
        <a:p>
          <a:endParaRPr lang="en-US"/>
        </a:p>
      </dgm:t>
    </dgm:pt>
    <dgm:pt modelId="{406A4D35-D03D-4BDB-9CD9-1770B4E41E43}" type="pres">
      <dgm:prSet presAssocID="{CD148075-85C5-4A58-8D97-B490AF0A04EC}" presName="parTrans" presStyleLbl="bgSibTrans2D1" presStyleIdx="2" presStyleCnt="3" custAng="10467294" custScaleX="43807" custLinFactNeighborX="-26347" custLinFactNeighborY="57675"/>
      <dgm:spPr/>
      <dgm:t>
        <a:bodyPr/>
        <a:lstStyle/>
        <a:p>
          <a:endParaRPr lang="en-US"/>
        </a:p>
      </dgm:t>
    </dgm:pt>
    <dgm:pt modelId="{2194D624-5C21-4B50-968B-03068167704A}" type="pres">
      <dgm:prSet presAssocID="{6908AB24-A00D-4735-8956-A8AB9CC0A558}" presName="node" presStyleLbl="node1" presStyleIdx="2" presStyleCnt="3" custScaleX="87977" custScaleY="84840" custRadScaleRad="106358" custRadScaleInc="145">
        <dgm:presLayoutVars>
          <dgm:bulletEnabled val="1"/>
        </dgm:presLayoutVars>
      </dgm:prSet>
      <dgm:spPr/>
      <dgm:t>
        <a:bodyPr/>
        <a:lstStyle/>
        <a:p>
          <a:endParaRPr lang="en-US"/>
        </a:p>
      </dgm:t>
    </dgm:pt>
  </dgm:ptLst>
  <dgm:cxnLst>
    <dgm:cxn modelId="{12EDF23C-BAE1-4708-A68F-773A234DA757}" type="presOf" srcId="{CA83F245-A2E4-4DB1-AFBF-FAC0EC975645}" destId="{850991CB-54CF-4F88-8846-E846B35F42A9}" srcOrd="0" destOrd="0" presId="urn:microsoft.com/office/officeart/2005/8/layout/radial4"/>
    <dgm:cxn modelId="{88057466-1773-444D-A76B-F4038EF17D77}" type="presOf" srcId="{B173C0A0-BEB8-4A00-A4C6-DFDDDF581637}" destId="{D91181FD-2C8A-4E2D-8B2D-7710CA4C6995}" srcOrd="0" destOrd="0" presId="urn:microsoft.com/office/officeart/2005/8/layout/radial4"/>
    <dgm:cxn modelId="{BCEB5189-5ADD-4A45-8EE1-7D0970772C23}" type="presOf" srcId="{E2C90172-E853-4E19-B871-D24E53D5EBEE}" destId="{584C3A31-7B97-4BFF-944D-7A434D0D8A13}" srcOrd="0" destOrd="0" presId="urn:microsoft.com/office/officeart/2005/8/layout/radial4"/>
    <dgm:cxn modelId="{490A8563-6832-42E2-A143-74B1195CACA0}" srcId="{3B40EBA3-2563-48F0-9624-81B2E466B277}" destId="{B173C0A0-BEB8-4A00-A4C6-DFDDDF581637}" srcOrd="0" destOrd="0" parTransId="{5C8A6A01-31A3-4889-9391-B6EE9218E8FA}" sibTransId="{BC5DFB8A-D8BA-4739-8C5E-938DF1D19D21}"/>
    <dgm:cxn modelId="{86BEF4CE-475B-48E7-95F6-8D609AFA1F01}" type="presOf" srcId="{3B40EBA3-2563-48F0-9624-81B2E466B277}" destId="{D608DFDB-30AE-496A-BA97-2B04CB08331B}" srcOrd="0" destOrd="0" presId="urn:microsoft.com/office/officeart/2005/8/layout/radial4"/>
    <dgm:cxn modelId="{9CDBB06E-6ABB-44DA-AAD6-461ACE586F53}" srcId="{3B40EBA3-2563-48F0-9624-81B2E466B277}" destId="{6908AB24-A00D-4735-8956-A8AB9CC0A558}" srcOrd="2" destOrd="0" parTransId="{CD148075-85C5-4A58-8D97-B490AF0A04EC}" sibTransId="{FF15DC11-4210-4705-AC84-992C2009820F}"/>
    <dgm:cxn modelId="{F82CA66A-7DAE-4F2D-88EB-C405A5299286}" srcId="{3B40EBA3-2563-48F0-9624-81B2E466B277}" destId="{CA83F245-A2E4-4DB1-AFBF-FAC0EC975645}" srcOrd="1" destOrd="0" parTransId="{EE0D3A75-69CD-4D87-9870-87A32724B0DA}" sibTransId="{722FF78E-C7F4-4449-B5A6-7676783D294C}"/>
    <dgm:cxn modelId="{22C5A4EE-FD47-4FF3-9C6E-C5E5A47B8B01}" type="presOf" srcId="{CD148075-85C5-4A58-8D97-B490AF0A04EC}" destId="{406A4D35-D03D-4BDB-9CD9-1770B4E41E43}" srcOrd="0" destOrd="0" presId="urn:microsoft.com/office/officeart/2005/8/layout/radial4"/>
    <dgm:cxn modelId="{D1145CDD-C6ED-464D-8086-832CD98FBDDA}" type="presOf" srcId="{5C8A6A01-31A3-4889-9391-B6EE9218E8FA}" destId="{34AB695C-8C4B-44EE-91BA-F091C14896D0}" srcOrd="0" destOrd="0" presId="urn:microsoft.com/office/officeart/2005/8/layout/radial4"/>
    <dgm:cxn modelId="{38174575-3DE0-4FA2-B1E8-B2C864420B24}" type="presOf" srcId="{6908AB24-A00D-4735-8956-A8AB9CC0A558}" destId="{2194D624-5C21-4B50-968B-03068167704A}" srcOrd="0" destOrd="0" presId="urn:microsoft.com/office/officeart/2005/8/layout/radial4"/>
    <dgm:cxn modelId="{2B7D26F3-A7FE-4FD7-9EFC-65DC0574FE72}" srcId="{E2C90172-E853-4E19-B871-D24E53D5EBEE}" destId="{3B40EBA3-2563-48F0-9624-81B2E466B277}" srcOrd="0" destOrd="0" parTransId="{31BB1377-A762-40B1-BC75-17C6DE314BBA}" sibTransId="{2405E5FE-62A4-4DBD-96CB-51D48296AA88}"/>
    <dgm:cxn modelId="{9BB5DC39-B896-4343-9ABD-A104D9C4781F}" type="presOf" srcId="{EE0D3A75-69CD-4D87-9870-87A32724B0DA}" destId="{440A2356-D6C4-462A-B536-0982E0311020}" srcOrd="0" destOrd="0" presId="urn:microsoft.com/office/officeart/2005/8/layout/radial4"/>
    <dgm:cxn modelId="{93039B13-B523-49A5-8074-FF0E17043841}" type="presParOf" srcId="{584C3A31-7B97-4BFF-944D-7A434D0D8A13}" destId="{D608DFDB-30AE-496A-BA97-2B04CB08331B}" srcOrd="0" destOrd="0" presId="urn:microsoft.com/office/officeart/2005/8/layout/radial4"/>
    <dgm:cxn modelId="{AF2ACAC3-426C-41FB-A2E6-9298D4245235}" type="presParOf" srcId="{584C3A31-7B97-4BFF-944D-7A434D0D8A13}" destId="{34AB695C-8C4B-44EE-91BA-F091C14896D0}" srcOrd="1" destOrd="0" presId="urn:microsoft.com/office/officeart/2005/8/layout/radial4"/>
    <dgm:cxn modelId="{C96E4B14-85DD-4A6C-859E-818C1AF7DC41}" type="presParOf" srcId="{584C3A31-7B97-4BFF-944D-7A434D0D8A13}" destId="{D91181FD-2C8A-4E2D-8B2D-7710CA4C6995}" srcOrd="2" destOrd="0" presId="urn:microsoft.com/office/officeart/2005/8/layout/radial4"/>
    <dgm:cxn modelId="{C5F59FAB-20A2-4AA2-B944-A4F6BFC90E29}" type="presParOf" srcId="{584C3A31-7B97-4BFF-944D-7A434D0D8A13}" destId="{440A2356-D6C4-462A-B536-0982E0311020}" srcOrd="3" destOrd="0" presId="urn:microsoft.com/office/officeart/2005/8/layout/radial4"/>
    <dgm:cxn modelId="{769AB491-4E8F-4761-9481-A1BFA6D53236}" type="presParOf" srcId="{584C3A31-7B97-4BFF-944D-7A434D0D8A13}" destId="{850991CB-54CF-4F88-8846-E846B35F42A9}" srcOrd="4" destOrd="0" presId="urn:microsoft.com/office/officeart/2005/8/layout/radial4"/>
    <dgm:cxn modelId="{133791DB-AA26-4EB9-884C-4157F59A1666}" type="presParOf" srcId="{584C3A31-7B97-4BFF-944D-7A434D0D8A13}" destId="{406A4D35-D03D-4BDB-9CD9-1770B4E41E43}" srcOrd="5" destOrd="0" presId="urn:microsoft.com/office/officeart/2005/8/layout/radial4"/>
    <dgm:cxn modelId="{921F613E-9BEF-4D4F-98C9-CD0B9F6181AC}" type="presParOf" srcId="{584C3A31-7B97-4BFF-944D-7A434D0D8A13}" destId="{2194D624-5C21-4B50-968B-03068167704A}"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D33D0-AB1B-4FB8-BC7A-D339B493E5E0}">
      <dsp:nvSpPr>
        <dsp:cNvPr id="0" name=""/>
        <dsp:cNvSpPr/>
      </dsp:nvSpPr>
      <dsp:spPr>
        <a:xfrm>
          <a:off x="996950" y="1231899"/>
          <a:ext cx="3695700" cy="36957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83050-714B-4541-A149-7B5018842E7C}">
      <dsp:nvSpPr>
        <dsp:cNvPr id="0" name=""/>
        <dsp:cNvSpPr/>
      </dsp:nvSpPr>
      <dsp:spPr>
        <a:xfrm>
          <a:off x="1736090" y="1971039"/>
          <a:ext cx="2217420" cy="221742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20865-6752-4DBE-8B9D-A1D4F42B6000}">
      <dsp:nvSpPr>
        <dsp:cNvPr id="0" name=""/>
        <dsp:cNvSpPr/>
      </dsp:nvSpPr>
      <dsp:spPr>
        <a:xfrm>
          <a:off x="2475230" y="2710179"/>
          <a:ext cx="739140" cy="7391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F3297-0644-4CCE-A261-734601A18D3A}">
      <dsp:nvSpPr>
        <dsp:cNvPr id="0" name=""/>
        <dsp:cNvSpPr/>
      </dsp:nvSpPr>
      <dsp:spPr>
        <a:xfrm>
          <a:off x="5308600" y="0"/>
          <a:ext cx="1847850"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TRẺ</a:t>
          </a:r>
        </a:p>
      </dsp:txBody>
      <dsp:txXfrm>
        <a:off x="5308600" y="0"/>
        <a:ext cx="1847850" cy="1077912"/>
      </dsp:txXfrm>
    </dsp:sp>
    <dsp:sp modelId="{2E9B8338-70FB-40D3-B31F-CA7C96F14F55}">
      <dsp:nvSpPr>
        <dsp:cNvPr id="0" name=""/>
        <dsp:cNvSpPr/>
      </dsp:nvSpPr>
      <dsp:spPr>
        <a:xfrm>
          <a:off x="4846637" y="538956"/>
          <a:ext cx="461962"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00027-440F-490D-86DF-D7EFF4371653}">
      <dsp:nvSpPr>
        <dsp:cNvPr id="0" name=""/>
        <dsp:cNvSpPr/>
      </dsp:nvSpPr>
      <dsp:spPr>
        <a:xfrm rot="5400000">
          <a:off x="2574705" y="809666"/>
          <a:ext cx="2540177" cy="199998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33556-998E-4B53-90CB-BDA899D85113}">
      <dsp:nvSpPr>
        <dsp:cNvPr id="0" name=""/>
        <dsp:cNvSpPr/>
      </dsp:nvSpPr>
      <dsp:spPr>
        <a:xfrm>
          <a:off x="5308600" y="1077912"/>
          <a:ext cx="1847850"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GIÁO VIÊN, NHÂN VIÊN</a:t>
          </a:r>
        </a:p>
      </dsp:txBody>
      <dsp:txXfrm>
        <a:off x="5308600" y="1077912"/>
        <a:ext cx="1847850" cy="1077912"/>
      </dsp:txXfrm>
    </dsp:sp>
    <dsp:sp modelId="{64E41FC7-FFC9-4026-92F1-8501B6FE1BAB}">
      <dsp:nvSpPr>
        <dsp:cNvPr id="0" name=""/>
        <dsp:cNvSpPr/>
      </dsp:nvSpPr>
      <dsp:spPr>
        <a:xfrm>
          <a:off x="4846637" y="1616868"/>
          <a:ext cx="461962"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93F5A-4FF4-461A-9397-1607690091AA}">
      <dsp:nvSpPr>
        <dsp:cNvPr id="0" name=""/>
        <dsp:cNvSpPr/>
      </dsp:nvSpPr>
      <dsp:spPr>
        <a:xfrm rot="5400000">
          <a:off x="3119944" y="1870763"/>
          <a:ext cx="1979416" cy="147027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E5ACB-FF92-4484-BA57-3D12C61F84F4}">
      <dsp:nvSpPr>
        <dsp:cNvPr id="0" name=""/>
        <dsp:cNvSpPr/>
      </dsp:nvSpPr>
      <dsp:spPr>
        <a:xfrm>
          <a:off x="5308600" y="2155824"/>
          <a:ext cx="1847850" cy="1077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b="1" kern="1200" dirty="0">
              <a:latin typeface="Arial" pitchFamily="34" charset="0"/>
              <a:cs typeface="Arial" pitchFamily="34" charset="0"/>
            </a:rPr>
            <a:t>HIỆU TRƯỞNG</a:t>
          </a:r>
        </a:p>
      </dsp:txBody>
      <dsp:txXfrm>
        <a:off x="5308600" y="2155824"/>
        <a:ext cx="1847850" cy="1077912"/>
      </dsp:txXfrm>
    </dsp:sp>
    <dsp:sp modelId="{9996B2E3-8A30-4A93-869F-12760E58486B}">
      <dsp:nvSpPr>
        <dsp:cNvPr id="0" name=""/>
        <dsp:cNvSpPr/>
      </dsp:nvSpPr>
      <dsp:spPr>
        <a:xfrm>
          <a:off x="4846637" y="2694781"/>
          <a:ext cx="461962"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E0FB8-FCD1-4BC4-9C8E-EE1426692E1E}">
      <dsp:nvSpPr>
        <dsp:cNvPr id="0" name=""/>
        <dsp:cNvSpPr/>
      </dsp:nvSpPr>
      <dsp:spPr>
        <a:xfrm rot="5400000">
          <a:off x="3665861" y="2930998"/>
          <a:ext cx="1414221" cy="940555"/>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09595" y="0"/>
          <a:ext cx="6995160" cy="4851400"/>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D1B9C7C6-110F-4B63-8879-DCA4945F5A2D}">
      <dsp:nvSpPr>
        <dsp:cNvPr id="0" name=""/>
        <dsp:cNvSpPr/>
      </dsp:nvSpPr>
      <dsp:spPr>
        <a:xfrm>
          <a:off x="313394" y="899139"/>
          <a:ext cx="2275539" cy="29870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l" defTabSz="889000">
            <a:lnSpc>
              <a:spcPct val="90000"/>
            </a:lnSpc>
            <a:spcBef>
              <a:spcPct val="0"/>
            </a:spcBef>
            <a:spcAft>
              <a:spcPct val="35000"/>
            </a:spcAft>
          </a:pPr>
          <a:r>
            <a:rPr lang="nb-NO" sz="2000" b="1" kern="1200" dirty="0">
              <a:solidFill>
                <a:schemeClr val="tx1"/>
              </a:solidFill>
              <a:latin typeface="Arial" pitchFamily="34" charset="0"/>
              <a:cs typeface="Arial" pitchFamily="34" charset="0"/>
            </a:rPr>
            <a:t>Thực hiện tốt và chỉ đạo toàn trường thực hiện nghiêm túc quy định </a:t>
          </a:r>
          <a:r>
            <a:rPr lang="nb-NO" sz="2000" kern="1200" dirty="0">
              <a:solidFill>
                <a:schemeClr val="tx1"/>
              </a:solidFill>
              <a:latin typeface="Arial" pitchFamily="34" charset="0"/>
              <a:cs typeface="Arial" pitchFamily="34" charset="0"/>
            </a:rPr>
            <a:t>về đạo đức nhà giáo trong nhà trường</a:t>
          </a:r>
          <a:endParaRPr lang="en-US" sz="2000" kern="1200" dirty="0">
            <a:solidFill>
              <a:schemeClr val="tx1"/>
            </a:solidFill>
            <a:latin typeface="Arial" pitchFamily="34" charset="0"/>
            <a:cs typeface="Arial" pitchFamily="34" charset="0"/>
          </a:endParaRPr>
        </a:p>
      </dsp:txBody>
      <dsp:txXfrm>
        <a:off x="424477" y="1010222"/>
        <a:ext cx="2053373" cy="2764899"/>
      </dsp:txXfrm>
    </dsp:sp>
    <dsp:sp modelId="{F7C69D7B-7C4E-4B96-8910-EE615B5FC344}">
      <dsp:nvSpPr>
        <dsp:cNvPr id="0" name=""/>
        <dsp:cNvSpPr/>
      </dsp:nvSpPr>
      <dsp:spPr>
        <a:xfrm>
          <a:off x="2696887" y="965195"/>
          <a:ext cx="2314259" cy="2921008"/>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vi-VN" sz="2000" b="1" kern="1200" dirty="0">
              <a:solidFill>
                <a:schemeClr val="tx1"/>
              </a:solidFill>
              <a:latin typeface="Arial" pitchFamily="34" charset="0"/>
              <a:cs typeface="Arial" pitchFamily="34" charset="0"/>
            </a:rPr>
            <a:t>Thường xuyên tự rèn luyện</a:t>
          </a:r>
          <a:r>
            <a:rPr lang="en-US" sz="2000" b="1" kern="1200" dirty="0">
              <a:solidFill>
                <a:schemeClr val="tx1"/>
              </a:solidFill>
              <a:latin typeface="Arial" pitchFamily="34" charset="0"/>
              <a:cs typeface="Arial" pitchFamily="34" charset="0"/>
            </a:rPr>
            <a:t> </a:t>
          </a:r>
          <a:r>
            <a:rPr lang="nb-NO" sz="2000" b="1" kern="1200" dirty="0">
              <a:solidFill>
                <a:schemeClr val="tx1"/>
              </a:solidFill>
              <a:latin typeface="Arial" pitchFamily="34" charset="0"/>
              <a:cs typeface="Arial" pitchFamily="34" charset="0"/>
            </a:rPr>
            <a:t>– Chủ động</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phát</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hiện</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chấn</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chỉnh</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kịp</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thời</a:t>
          </a:r>
          <a:r>
            <a:rPr lang="en-US" sz="2000" b="1"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các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biểu</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hiện</a:t>
          </a:r>
          <a:r>
            <a:rPr lang="en-US" sz="2000" kern="1200" dirty="0">
              <a:solidFill>
                <a:schemeClr val="tx1"/>
              </a:solidFill>
              <a:latin typeface="Arial" pitchFamily="34" charset="0"/>
              <a:cs typeface="Arial" pitchFamily="34" charset="0"/>
            </a:rPr>
            <a:t> vi </a:t>
          </a:r>
          <a:r>
            <a:rPr lang="en-US" sz="2000" kern="1200" dirty="0" err="1">
              <a:solidFill>
                <a:schemeClr val="tx1"/>
              </a:solidFill>
              <a:latin typeface="Arial" pitchFamily="34" charset="0"/>
              <a:cs typeface="Arial" pitchFamily="34" charset="0"/>
            </a:rPr>
            <a:t>phạm</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đạo</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đức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trong</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nhà</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trường</a:t>
          </a:r>
          <a:endParaRPr lang="en-US" sz="2000" kern="1200" dirty="0">
            <a:solidFill>
              <a:schemeClr val="tx1"/>
            </a:solidFill>
            <a:latin typeface="Arial" pitchFamily="34" charset="0"/>
            <a:cs typeface="Arial" pitchFamily="34" charset="0"/>
          </a:endParaRPr>
        </a:p>
      </dsp:txBody>
      <dsp:txXfrm>
        <a:off x="2809860" y="1078168"/>
        <a:ext cx="2088313" cy="2695062"/>
      </dsp:txXfrm>
    </dsp:sp>
    <dsp:sp modelId="{DA77809B-6729-456F-8231-F0AB83B553CF}">
      <dsp:nvSpPr>
        <dsp:cNvPr id="0" name=""/>
        <dsp:cNvSpPr/>
      </dsp:nvSpPr>
      <dsp:spPr>
        <a:xfrm>
          <a:off x="5150405" y="929644"/>
          <a:ext cx="2797105" cy="295655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b="1" kern="1200" dirty="0">
              <a:solidFill>
                <a:schemeClr val="tx1"/>
              </a:solidFill>
              <a:latin typeface="Arial" pitchFamily="34" charset="0"/>
              <a:cs typeface="Arial" pitchFamily="34" charset="0"/>
            </a:rPr>
            <a:t>M</a:t>
          </a:r>
          <a:r>
            <a:rPr lang="vi-VN" sz="2000" b="1" kern="1200" dirty="0">
              <a:solidFill>
                <a:schemeClr val="tx1"/>
              </a:solidFill>
              <a:latin typeface="Arial" pitchFamily="34" charset="0"/>
              <a:cs typeface="Arial" pitchFamily="34" charset="0"/>
            </a:rPr>
            <a:t>ẫu mực</a:t>
          </a:r>
          <a:r>
            <a:rPr lang="en-US" sz="2000" b="1" kern="1200" dirty="0">
              <a:solidFill>
                <a:schemeClr val="tx1"/>
              </a:solidFill>
              <a:latin typeface="Arial" pitchFamily="34" charset="0"/>
              <a:cs typeface="Arial" pitchFamily="34" charset="0"/>
            </a:rPr>
            <a:t>, </a:t>
          </a:r>
          <a:r>
            <a:rPr lang="vi-VN"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có</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ảnh</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hưởng</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tích</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cực</a:t>
          </a:r>
          <a:r>
            <a:rPr lang="en-US" sz="2000" b="1" kern="1200" dirty="0">
              <a:solidFill>
                <a:schemeClr val="tx1"/>
              </a:solidFill>
              <a:latin typeface="Arial" pitchFamily="34" charset="0"/>
              <a:cs typeface="Arial" pitchFamily="34" charset="0"/>
            </a:rPr>
            <a:t> </a:t>
          </a:r>
          <a:r>
            <a:rPr lang="en-US" sz="2000" b="1" kern="1200" dirty="0" err="1">
              <a:solidFill>
                <a:schemeClr val="tx1"/>
              </a:solidFill>
              <a:latin typeface="Arial" pitchFamily="34" charset="0"/>
              <a:cs typeface="Arial" pitchFamily="34" charset="0"/>
            </a:rPr>
            <a:t>tới</a:t>
          </a:r>
          <a:r>
            <a:rPr lang="en-US" sz="2000" b="1" kern="1200" dirty="0">
              <a:solidFill>
                <a:schemeClr val="tx1"/>
              </a:solidFill>
              <a:latin typeface="Arial" pitchFamily="34" charset="0"/>
              <a:cs typeface="Arial" pitchFamily="34" charset="0"/>
            </a:rPr>
            <a:t> CBQL CSGD MN </a:t>
          </a:r>
          <a:r>
            <a:rPr lang="en-US" sz="2000" kern="1200" dirty="0" err="1">
              <a:solidFill>
                <a:schemeClr val="tx1"/>
              </a:solidFill>
              <a:latin typeface="Arial" pitchFamily="34" charset="0"/>
              <a:cs typeface="Arial" pitchFamily="34" charset="0"/>
            </a:rPr>
            <a:t>về</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tổ</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chức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thực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hiện</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các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hoạt</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động</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giáo</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dục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đạo</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đức</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trong</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nhà</a:t>
          </a:r>
          <a:r>
            <a:rPr lang="en-US" sz="2000" kern="1200" dirty="0">
              <a:solidFill>
                <a:schemeClr val="tx1"/>
              </a:solidFill>
              <a:latin typeface="Arial" pitchFamily="34" charset="0"/>
              <a:cs typeface="Arial" pitchFamily="34" charset="0"/>
            </a:rPr>
            <a:t> </a:t>
          </a:r>
          <a:r>
            <a:rPr lang="en-US" sz="2000" kern="1200" dirty="0" err="1">
              <a:solidFill>
                <a:schemeClr val="tx1"/>
              </a:solidFill>
              <a:latin typeface="Arial" pitchFamily="34" charset="0"/>
              <a:cs typeface="Arial" pitchFamily="34" charset="0"/>
            </a:rPr>
            <a:t>trường</a:t>
          </a:r>
          <a:r>
            <a:rPr lang="en-US" sz="2000" kern="1200" dirty="0">
              <a:solidFill>
                <a:schemeClr val="tx1"/>
              </a:solidFill>
              <a:latin typeface="Arial" pitchFamily="34" charset="0"/>
              <a:cs typeface="Arial" pitchFamily="34" charset="0"/>
            </a:rPr>
            <a:t>.</a:t>
          </a:r>
        </a:p>
      </dsp:txBody>
      <dsp:txXfrm>
        <a:off x="5286948" y="1066187"/>
        <a:ext cx="2524019" cy="26834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17219" y="0"/>
          <a:ext cx="6995160" cy="4851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9C7C6-110F-4B63-8879-DCA4945F5A2D}">
      <dsp:nvSpPr>
        <dsp:cNvPr id="0" name=""/>
        <dsp:cNvSpPr/>
      </dsp:nvSpPr>
      <dsp:spPr>
        <a:xfrm>
          <a:off x="8840" y="1455420"/>
          <a:ext cx="2648902" cy="1940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latin typeface="Arial" pitchFamily="34" charset="0"/>
              <a:cs typeface="Arial" pitchFamily="34" charset="0"/>
            </a:rPr>
            <a:t>MỨC ĐẠT</a:t>
          </a:r>
        </a:p>
        <a:p>
          <a:pPr lvl="0" algn="ctr" defTabSz="933450">
            <a:lnSpc>
              <a:spcPct val="90000"/>
            </a:lnSpc>
            <a:spcBef>
              <a:spcPct val="0"/>
            </a:spcBef>
            <a:spcAft>
              <a:spcPct val="35000"/>
            </a:spcAft>
          </a:pPr>
          <a:r>
            <a:rPr lang="en-US" sz="2100" kern="1200" dirty="0" err="1">
              <a:solidFill>
                <a:srgbClr val="002060"/>
              </a:solidFill>
              <a:latin typeface="Arial" pitchFamily="34" charset="0"/>
              <a:cs typeface="Arial" pitchFamily="34" charset="0"/>
            </a:rPr>
            <a:t>có</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tư</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tưởng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đổi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mới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trong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lãnh</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đạo</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quản</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trị</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nhà</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trường</a:t>
          </a:r>
          <a:endParaRPr lang="en-US" sz="2100" kern="1200" dirty="0">
            <a:solidFill>
              <a:srgbClr val="002060"/>
            </a:solidFill>
            <a:latin typeface="Arial" pitchFamily="34" charset="0"/>
            <a:cs typeface="Arial" pitchFamily="34" charset="0"/>
          </a:endParaRPr>
        </a:p>
      </dsp:txBody>
      <dsp:txXfrm>
        <a:off x="103570" y="1550150"/>
        <a:ext cx="2459442" cy="1751100"/>
      </dsp:txXfrm>
    </dsp:sp>
    <dsp:sp modelId="{F7C69D7B-7C4E-4B96-8910-EE615B5FC344}">
      <dsp:nvSpPr>
        <dsp:cNvPr id="0" name=""/>
        <dsp:cNvSpPr/>
      </dsp:nvSpPr>
      <dsp:spPr>
        <a:xfrm>
          <a:off x="2790348" y="1455420"/>
          <a:ext cx="2648902" cy="19405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latin typeface="Arial" pitchFamily="34" charset="0"/>
              <a:cs typeface="Arial" pitchFamily="34" charset="0"/>
            </a:rPr>
            <a:t>MỨC KHÁ</a:t>
          </a:r>
        </a:p>
        <a:p>
          <a:pPr lvl="0" algn="ctr" defTabSz="933450">
            <a:lnSpc>
              <a:spcPct val="90000"/>
            </a:lnSpc>
            <a:spcBef>
              <a:spcPct val="0"/>
            </a:spcBef>
            <a:spcAft>
              <a:spcPct val="35000"/>
            </a:spcAft>
          </a:pPr>
          <a:r>
            <a:rPr lang="en-US" sz="2100" kern="1200" dirty="0" err="1">
              <a:solidFill>
                <a:srgbClr val="002060"/>
              </a:solidFill>
              <a:latin typeface="Arial" pitchFamily="34" charset="0"/>
              <a:cs typeface="Arial" pitchFamily="34" charset="0"/>
            </a:rPr>
            <a:t>Ảnh</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hưởng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lan</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tỏa</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tư</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tưởng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đổi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mới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đến</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mọi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thành</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viên</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trong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nhà</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trường</a:t>
          </a:r>
          <a:endParaRPr lang="en-US" sz="2100" kern="1200" dirty="0">
            <a:solidFill>
              <a:srgbClr val="002060"/>
            </a:solidFill>
            <a:latin typeface="Arial" pitchFamily="34" charset="0"/>
            <a:cs typeface="Arial" pitchFamily="34" charset="0"/>
          </a:endParaRPr>
        </a:p>
      </dsp:txBody>
      <dsp:txXfrm>
        <a:off x="2885078" y="1550150"/>
        <a:ext cx="2459442" cy="1751100"/>
      </dsp:txXfrm>
    </dsp:sp>
    <dsp:sp modelId="{DA77809B-6729-456F-8231-F0AB83B553CF}">
      <dsp:nvSpPr>
        <dsp:cNvPr id="0" name=""/>
        <dsp:cNvSpPr/>
      </dsp:nvSpPr>
      <dsp:spPr>
        <a:xfrm>
          <a:off x="5580697" y="1422391"/>
          <a:ext cx="2648902" cy="19405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rgbClr val="002060"/>
              </a:solidFill>
              <a:latin typeface="Arial" pitchFamily="34" charset="0"/>
              <a:cs typeface="Arial" pitchFamily="34" charset="0"/>
            </a:rPr>
            <a:t>MỨC TỐT</a:t>
          </a:r>
        </a:p>
        <a:p>
          <a:pPr lvl="0" algn="ctr" defTabSz="933450">
            <a:lnSpc>
              <a:spcPct val="90000"/>
            </a:lnSpc>
            <a:spcBef>
              <a:spcPct val="0"/>
            </a:spcBef>
            <a:spcAft>
              <a:spcPct val="35000"/>
            </a:spcAft>
          </a:pPr>
          <a:r>
            <a:rPr lang="en-US" sz="2100" kern="1200" dirty="0" err="1">
              <a:solidFill>
                <a:srgbClr val="002060"/>
              </a:solidFill>
              <a:latin typeface="Arial" pitchFamily="34" charset="0"/>
              <a:cs typeface="Arial" pitchFamily="34" charset="0"/>
            </a:rPr>
            <a:t>có</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ảnh</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hưởng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tích</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cực</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tới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đồng</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nghiệp</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về</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đổi</a:t>
          </a:r>
          <a:r>
            <a:rPr lang="en-US" sz="2100" kern="1200" dirty="0">
              <a:solidFill>
                <a:srgbClr val="002060"/>
              </a:solidFill>
              <a:latin typeface="Arial" pitchFamily="34" charset="0"/>
              <a:cs typeface="Arial" pitchFamily="34" charset="0"/>
            </a:rPr>
            <a:t> </a:t>
          </a:r>
          <a:r>
            <a:rPr lang="en-US" sz="2100" kern="1200" dirty="0" err="1">
              <a:solidFill>
                <a:srgbClr val="002060"/>
              </a:solidFill>
              <a:latin typeface="Arial" pitchFamily="34" charset="0"/>
              <a:cs typeface="Arial" pitchFamily="34" charset="0"/>
            </a:rPr>
            <a:t>mới</a:t>
          </a:r>
          <a:endParaRPr lang="en-US" sz="2100" kern="1200" dirty="0">
            <a:solidFill>
              <a:srgbClr val="002060"/>
            </a:solidFill>
            <a:latin typeface="Arial" pitchFamily="34" charset="0"/>
            <a:cs typeface="Arial" pitchFamily="34" charset="0"/>
          </a:endParaRPr>
        </a:p>
      </dsp:txBody>
      <dsp:txXfrm>
        <a:off x="5675427" y="1517121"/>
        <a:ext cx="2459442" cy="1751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62939" y="0"/>
          <a:ext cx="7513320" cy="54102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9C7C6-110F-4B63-8879-DCA4945F5A2D}">
      <dsp:nvSpPr>
        <dsp:cNvPr id="0" name=""/>
        <dsp:cNvSpPr/>
      </dsp:nvSpPr>
      <dsp:spPr>
        <a:xfrm>
          <a:off x="676108" y="1291966"/>
          <a:ext cx="2605444" cy="28514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ĐẠT</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err="1" smtClean="0">
              <a:latin typeface="Arial" pitchFamily="34" charset="0"/>
              <a:cs typeface="Arial" pitchFamily="34" charset="0"/>
            </a:rPr>
            <a:t>Đạt</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chuẩn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trình</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độ</a:t>
          </a:r>
          <a:r>
            <a:rPr lang="en-US" sz="2000" b="1" kern="1200" dirty="0" smtClean="0">
              <a:latin typeface="Arial" pitchFamily="34" charset="0"/>
              <a:cs typeface="Arial" pitchFamily="34" charset="0"/>
            </a:rPr>
            <a:t> ĐT, BD</a:t>
          </a:r>
        </a:p>
        <a:p>
          <a:pPr lvl="0" algn="l" defTabSz="889000">
            <a:lnSpc>
              <a:spcPct val="90000"/>
            </a:lnSpc>
            <a:spcBef>
              <a:spcPct val="0"/>
            </a:spcBef>
            <a:spcAft>
              <a:spcPct val="35000"/>
            </a:spcAft>
          </a:pPr>
          <a:r>
            <a:rPr lang="en-US" sz="2000" b="1" kern="1200" dirty="0" err="1" smtClean="0">
              <a:latin typeface="Arial" pitchFamily="34" charset="0"/>
              <a:cs typeface="Arial" pitchFamily="34" charset="0"/>
            </a:rPr>
            <a:t>Thường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xuyên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học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tập</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cập</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nhật</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phát</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triển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chuyên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môn</a:t>
          </a:r>
          <a:endParaRPr lang="en-US" sz="2000" b="1" kern="1200" dirty="0">
            <a:latin typeface="Arial" pitchFamily="34" charset="0"/>
            <a:cs typeface="Arial" pitchFamily="34" charset="0"/>
          </a:endParaRPr>
        </a:p>
      </dsp:txBody>
      <dsp:txXfrm>
        <a:off x="803295" y="1419153"/>
        <a:ext cx="2351070" cy="2597039"/>
      </dsp:txXfrm>
    </dsp:sp>
    <dsp:sp modelId="{F7C69D7B-7C4E-4B96-8910-EE615B5FC344}">
      <dsp:nvSpPr>
        <dsp:cNvPr id="0" name=""/>
        <dsp:cNvSpPr/>
      </dsp:nvSpPr>
      <dsp:spPr>
        <a:xfrm>
          <a:off x="3423538" y="1291966"/>
          <a:ext cx="2520005" cy="285141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b="1" kern="1200" dirty="0" err="1" smtClean="0">
              <a:latin typeface="Arial" pitchFamily="34" charset="0"/>
              <a:cs typeface="Arial" pitchFamily="34" charset="0"/>
            </a:rPr>
            <a:t>Sáng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tạo</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trong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học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tập</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và</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vận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dụng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phát</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triển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năng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lực</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bản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thân</a:t>
          </a:r>
          <a:endParaRPr lang="en-US" sz="2000" b="1" kern="1200" dirty="0">
            <a:latin typeface="Arial" pitchFamily="34" charset="0"/>
            <a:cs typeface="Arial" pitchFamily="34" charset="0"/>
          </a:endParaRPr>
        </a:p>
      </dsp:txBody>
      <dsp:txXfrm>
        <a:off x="3546555" y="1414983"/>
        <a:ext cx="2273971" cy="2605379"/>
      </dsp:txXfrm>
    </dsp:sp>
    <dsp:sp modelId="{DA77809B-6729-456F-8231-F0AB83B553CF}">
      <dsp:nvSpPr>
        <dsp:cNvPr id="0" name=""/>
        <dsp:cNvSpPr/>
      </dsp:nvSpPr>
      <dsp:spPr>
        <a:xfrm>
          <a:off x="6130330" y="1291966"/>
          <a:ext cx="2646841" cy="285141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b="1" kern="1200" dirty="0" err="1" smtClean="0">
              <a:latin typeface="Arial" pitchFamily="34" charset="0"/>
              <a:cs typeface="Arial" pitchFamily="34" charset="0"/>
            </a:rPr>
            <a:t>Hướng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dẫn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hỗ</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trợ</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đồng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nghiệp</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về</a:t>
          </a:r>
          <a:r>
            <a:rPr lang="en-US" sz="2000" b="1" kern="1200" dirty="0" smtClean="0">
              <a:latin typeface="Arial" pitchFamily="34" charset="0"/>
              <a:cs typeface="Arial" pitchFamily="34" charset="0"/>
            </a:rPr>
            <a:t> </a:t>
          </a:r>
          <a:r>
            <a:rPr lang="en-US" sz="2000" kern="1200" dirty="0" err="1" smtClean="0">
              <a:latin typeface="Arial" pitchFamily="34" charset="0"/>
              <a:cs typeface="Arial" pitchFamily="34" charset="0"/>
            </a:rPr>
            <a:t>phát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triển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chuyên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môn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nghiệp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vụ</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bản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thân</a:t>
          </a:r>
          <a:endParaRPr lang="en-US" sz="2000" kern="1200" dirty="0">
            <a:latin typeface="Arial" pitchFamily="34" charset="0"/>
            <a:cs typeface="Arial" pitchFamily="34" charset="0"/>
          </a:endParaRPr>
        </a:p>
      </dsp:txBody>
      <dsp:txXfrm>
        <a:off x="6259538" y="1421174"/>
        <a:ext cx="2388425" cy="25929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DFDB-30AE-496A-BA97-2B04CB08331B}">
      <dsp:nvSpPr>
        <dsp:cNvPr id="0" name=""/>
        <dsp:cNvSpPr/>
      </dsp:nvSpPr>
      <dsp:spPr>
        <a:xfrm>
          <a:off x="3276627" y="3048000"/>
          <a:ext cx="1856482" cy="1856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latin typeface="Arial" pitchFamily="34" charset="0"/>
              <a:cs typeface="Arial" pitchFamily="34" charset="0"/>
            </a:rPr>
            <a:t>Tiêu</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chuẩn</a:t>
          </a:r>
          <a:r>
            <a:rPr lang="en-US" sz="2000" b="1" kern="1200" dirty="0">
              <a:latin typeface="Arial" pitchFamily="34" charset="0"/>
              <a:cs typeface="Arial" pitchFamily="34" charset="0"/>
            </a:rPr>
            <a:t> 2. </a:t>
          </a:r>
          <a:r>
            <a:rPr lang="en-US" sz="2000" b="1" kern="1200" dirty="0" err="1">
              <a:latin typeface="Arial" pitchFamily="34" charset="0"/>
              <a:cs typeface="Arial" pitchFamily="34" charset="0"/>
            </a:rPr>
            <a:t>Quản</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trị</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nhà</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trường</a:t>
          </a:r>
          <a:endParaRPr lang="en-US" sz="2000" kern="1200" dirty="0">
            <a:latin typeface="Arial" pitchFamily="34" charset="0"/>
            <a:cs typeface="Arial" pitchFamily="34" charset="0"/>
          </a:endParaRPr>
        </a:p>
      </dsp:txBody>
      <dsp:txXfrm>
        <a:off x="3548502" y="3319875"/>
        <a:ext cx="1312732" cy="1312732"/>
      </dsp:txXfrm>
    </dsp:sp>
    <dsp:sp modelId="{34AB695C-8C4B-44EE-91BA-F091C14896D0}">
      <dsp:nvSpPr>
        <dsp:cNvPr id="0" name=""/>
        <dsp:cNvSpPr/>
      </dsp:nvSpPr>
      <dsp:spPr>
        <a:xfrm rot="10861958" flipH="1">
          <a:off x="1760527" y="3898338"/>
          <a:ext cx="1184649" cy="52909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181FD-2C8A-4E2D-8B2D-7710CA4C6995}">
      <dsp:nvSpPr>
        <dsp:cNvPr id="0" name=""/>
        <dsp:cNvSpPr/>
      </dsp:nvSpPr>
      <dsp:spPr>
        <a:xfrm>
          <a:off x="0" y="3478946"/>
          <a:ext cx="1299537" cy="10396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TC 4. </a:t>
          </a:r>
          <a:r>
            <a:rPr lang="en-US" sz="1400" b="0" kern="1200" dirty="0" err="1">
              <a:latin typeface="Arial" pitchFamily="34" charset="0"/>
              <a:cs typeface="Arial" pitchFamily="34" charset="0"/>
            </a:rPr>
            <a:t>Tổ</a:t>
          </a:r>
          <a:r>
            <a:rPr lang="en-US" sz="1400" b="0" kern="1200" dirty="0">
              <a:latin typeface="Arial" pitchFamily="34" charset="0"/>
              <a:cs typeface="Arial" pitchFamily="34" charset="0"/>
            </a:rPr>
            <a:t> </a:t>
          </a:r>
          <a:r>
            <a:rPr lang="en-US" sz="1400" b="0" kern="1200" dirty="0" err="1">
              <a:latin typeface="Arial" pitchFamily="34" charset="0"/>
              <a:cs typeface="Arial" pitchFamily="34" charset="0"/>
            </a:rPr>
            <a:t>chức</a:t>
          </a:r>
          <a:r>
            <a:rPr lang="en-US" sz="1400" b="0" kern="1200" dirty="0">
              <a:latin typeface="Arial" pitchFamily="34" charset="0"/>
              <a:cs typeface="Arial" pitchFamily="34" charset="0"/>
            </a:rPr>
            <a:t> XD </a:t>
          </a:r>
          <a:r>
            <a:rPr lang="en-US" sz="1400" b="0" kern="1200" dirty="0" err="1">
              <a:latin typeface="Arial" pitchFamily="34" charset="0"/>
              <a:cs typeface="Arial" pitchFamily="34" charset="0"/>
            </a:rPr>
            <a:t>K</a:t>
          </a:r>
          <a:r>
            <a:rPr lang="en-US" sz="1400" b="1" kern="1200" dirty="0" err="1">
              <a:latin typeface="Arial" pitchFamily="34" charset="0"/>
              <a:cs typeface="Arial" pitchFamily="34" charset="0"/>
            </a:rPr>
            <a:t>ế</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hoạch</a:t>
          </a:r>
          <a:r>
            <a:rPr lang="en-US" sz="1400" b="1" kern="1200" dirty="0">
              <a:latin typeface="Arial" pitchFamily="34" charset="0"/>
              <a:cs typeface="Arial" pitchFamily="34" charset="0"/>
            </a:rPr>
            <a:t> </a:t>
          </a:r>
          <a:r>
            <a:rPr lang="en-US" sz="1400" b="0" kern="1200" dirty="0" err="1">
              <a:latin typeface="Arial" pitchFamily="34" charset="0"/>
              <a:cs typeface="Arial" pitchFamily="34" charset="0"/>
            </a:rPr>
            <a:t>phát</a:t>
          </a:r>
          <a:r>
            <a:rPr lang="en-US" sz="1400" b="0" kern="1200" dirty="0">
              <a:latin typeface="Arial" pitchFamily="34" charset="0"/>
              <a:cs typeface="Arial" pitchFamily="34" charset="0"/>
            </a:rPr>
            <a:t> </a:t>
          </a:r>
          <a:r>
            <a:rPr lang="en-US" sz="1400" b="0" kern="1200" dirty="0" err="1">
              <a:latin typeface="Arial" pitchFamily="34" charset="0"/>
              <a:cs typeface="Arial" pitchFamily="34" charset="0"/>
            </a:rPr>
            <a:t>triển</a:t>
          </a:r>
          <a:r>
            <a:rPr lang="en-US" sz="1400" b="0" kern="1200" dirty="0">
              <a:latin typeface="Arial" pitchFamily="34" charset="0"/>
              <a:cs typeface="Arial" pitchFamily="34" charset="0"/>
            </a:rPr>
            <a:t> NT</a:t>
          </a:r>
        </a:p>
      </dsp:txBody>
      <dsp:txXfrm>
        <a:off x="30450" y="3509396"/>
        <a:ext cx="1238637" cy="978729"/>
      </dsp:txXfrm>
    </dsp:sp>
    <dsp:sp modelId="{440A2356-D6C4-462A-B536-0982E0311020}">
      <dsp:nvSpPr>
        <dsp:cNvPr id="0" name=""/>
        <dsp:cNvSpPr/>
      </dsp:nvSpPr>
      <dsp:spPr>
        <a:xfrm rot="1508023">
          <a:off x="1989215" y="3043969"/>
          <a:ext cx="1055515" cy="52909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0991CB-54CF-4F88-8846-E846B35F42A9}">
      <dsp:nvSpPr>
        <dsp:cNvPr id="0" name=""/>
        <dsp:cNvSpPr/>
      </dsp:nvSpPr>
      <dsp:spPr>
        <a:xfrm>
          <a:off x="399984" y="2018350"/>
          <a:ext cx="1299537" cy="10396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latin typeface="Arial" pitchFamily="34" charset="0"/>
              <a:cs typeface="Arial" pitchFamily="34" charset="0"/>
            </a:rPr>
            <a:t>TC 5. </a:t>
          </a:r>
          <a:r>
            <a:rPr lang="nb-NO" sz="1400" kern="1200" dirty="0">
              <a:latin typeface="Arial" pitchFamily="34" charset="0"/>
              <a:cs typeface="Arial" pitchFamily="34" charset="0"/>
            </a:rPr>
            <a:t>Quản trị </a:t>
          </a:r>
          <a:r>
            <a:rPr lang="nb-NO" sz="1400" kern="1200" dirty="0" smtClean="0">
              <a:latin typeface="Arial" pitchFamily="34" charset="0"/>
              <a:cs typeface="Arial" pitchFamily="34" charset="0"/>
            </a:rPr>
            <a:t>hoạt động </a:t>
          </a:r>
          <a:r>
            <a:rPr lang="nb-NO" sz="1400" b="1" kern="1200" dirty="0">
              <a:latin typeface="Arial" pitchFamily="34" charset="0"/>
              <a:cs typeface="Arial" pitchFamily="34" charset="0"/>
            </a:rPr>
            <a:t>nuôi dưỡng, chăm sóc sức khỏe </a:t>
          </a:r>
          <a:r>
            <a:rPr lang="nb-NO" sz="1400" kern="1200" dirty="0">
              <a:latin typeface="Arial" pitchFamily="34" charset="0"/>
              <a:cs typeface="Arial" pitchFamily="34" charset="0"/>
            </a:rPr>
            <a:t>của TE</a:t>
          </a:r>
          <a:endParaRPr lang="en-US" sz="1400" kern="1200" dirty="0">
            <a:latin typeface="Arial" pitchFamily="34" charset="0"/>
            <a:cs typeface="Arial" pitchFamily="34" charset="0"/>
          </a:endParaRPr>
        </a:p>
      </dsp:txBody>
      <dsp:txXfrm>
        <a:off x="430434" y="2048800"/>
        <a:ext cx="1238637" cy="978729"/>
      </dsp:txXfrm>
    </dsp:sp>
    <dsp:sp modelId="{471D607A-8A34-4813-B753-B30AFE76B676}">
      <dsp:nvSpPr>
        <dsp:cNvPr id="0" name=""/>
        <dsp:cNvSpPr/>
      </dsp:nvSpPr>
      <dsp:spPr>
        <a:xfrm rot="2456147">
          <a:off x="2257688" y="2181217"/>
          <a:ext cx="1080247" cy="52909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5E46BD-E4FF-4B5A-A644-AB7FEB579733}">
      <dsp:nvSpPr>
        <dsp:cNvPr id="0" name=""/>
        <dsp:cNvSpPr/>
      </dsp:nvSpPr>
      <dsp:spPr>
        <a:xfrm>
          <a:off x="1335406" y="749138"/>
          <a:ext cx="1299537" cy="10396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itchFamily="34" charset="0"/>
              <a:cs typeface="Arial" pitchFamily="34" charset="0"/>
            </a:rPr>
            <a:t>TC 6. </a:t>
          </a:r>
          <a:r>
            <a:rPr lang="nb-NO" sz="1400" kern="1200" dirty="0">
              <a:latin typeface="Arial" pitchFamily="34" charset="0"/>
              <a:cs typeface="Arial" pitchFamily="34" charset="0"/>
            </a:rPr>
            <a:t>Quản trị </a:t>
          </a:r>
          <a:r>
            <a:rPr lang="nb-NO" sz="1400" b="1" kern="1200" dirty="0">
              <a:latin typeface="Arial" pitchFamily="34" charset="0"/>
              <a:cs typeface="Arial" pitchFamily="34" charset="0"/>
            </a:rPr>
            <a:t>hoạt động giáo dục</a:t>
          </a:r>
          <a:r>
            <a:rPr lang="nb-NO" sz="1400" kern="1200" dirty="0">
              <a:latin typeface="Arial" pitchFamily="34" charset="0"/>
              <a:cs typeface="Arial" pitchFamily="34" charset="0"/>
            </a:rPr>
            <a:t> trẻ em</a:t>
          </a:r>
          <a:endParaRPr lang="en-US" sz="1400" kern="1200" dirty="0">
            <a:latin typeface="Arial" pitchFamily="34" charset="0"/>
            <a:cs typeface="Arial" pitchFamily="34" charset="0"/>
          </a:endParaRPr>
        </a:p>
      </dsp:txBody>
      <dsp:txXfrm>
        <a:off x="1365856" y="779588"/>
        <a:ext cx="1238637" cy="978729"/>
      </dsp:txXfrm>
    </dsp:sp>
    <dsp:sp modelId="{406A4D35-D03D-4BDB-9CD9-1770B4E41E43}">
      <dsp:nvSpPr>
        <dsp:cNvPr id="0" name=""/>
        <dsp:cNvSpPr/>
      </dsp:nvSpPr>
      <dsp:spPr>
        <a:xfrm rot="4277765">
          <a:off x="3140576" y="1613112"/>
          <a:ext cx="929046" cy="52909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94D624-5C21-4B50-968B-03068167704A}">
      <dsp:nvSpPr>
        <dsp:cNvPr id="0" name=""/>
        <dsp:cNvSpPr/>
      </dsp:nvSpPr>
      <dsp:spPr>
        <a:xfrm>
          <a:off x="2819397" y="54222"/>
          <a:ext cx="1143294" cy="88202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itchFamily="34" charset="0"/>
              <a:cs typeface="Arial" pitchFamily="34" charset="0"/>
            </a:rPr>
            <a:t>TC 7. </a:t>
          </a:r>
          <a:r>
            <a:rPr lang="en-US" sz="1400" kern="1200" dirty="0" err="1">
              <a:latin typeface="Arial" pitchFamily="34" charset="0"/>
              <a:cs typeface="Arial" pitchFamily="34" charset="0"/>
            </a:rPr>
            <a:t>Quản</a:t>
          </a:r>
          <a:r>
            <a:rPr lang="en-US" sz="1400" kern="1200" dirty="0">
              <a:latin typeface="Arial" pitchFamily="34" charset="0"/>
              <a:cs typeface="Arial" pitchFamily="34" charset="0"/>
            </a:rPr>
            <a:t> </a:t>
          </a:r>
          <a:r>
            <a:rPr lang="en-US" sz="1400" kern="1200" dirty="0" err="1">
              <a:latin typeface="Arial" pitchFamily="34" charset="0"/>
              <a:cs typeface="Arial" pitchFamily="34" charset="0"/>
            </a:rPr>
            <a:t>trị</a:t>
          </a:r>
          <a:r>
            <a:rPr lang="en-US" sz="1400" kern="1200" dirty="0">
              <a:latin typeface="Arial" pitchFamily="34" charset="0"/>
              <a:cs typeface="Arial" pitchFamily="34" charset="0"/>
            </a:rPr>
            <a:t> </a:t>
          </a:r>
          <a:r>
            <a:rPr lang="en-US" sz="1400" b="1" kern="1200" dirty="0" err="1">
              <a:latin typeface="Arial" pitchFamily="34" charset="0"/>
              <a:cs typeface="Arial" pitchFamily="34" charset="0"/>
            </a:rPr>
            <a:t>nhân</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sự</a:t>
          </a:r>
          <a:r>
            <a:rPr lang="en-US" sz="1400" kern="1200" dirty="0">
              <a:latin typeface="Arial" pitchFamily="34" charset="0"/>
              <a:cs typeface="Arial" pitchFamily="34" charset="0"/>
            </a:rPr>
            <a:t> NT</a:t>
          </a:r>
        </a:p>
      </dsp:txBody>
      <dsp:txXfrm>
        <a:off x="2845231" y="80056"/>
        <a:ext cx="1091626" cy="830354"/>
      </dsp:txXfrm>
    </dsp:sp>
    <dsp:sp modelId="{C87DE0F9-CD68-426A-B346-5E89EFF640F1}">
      <dsp:nvSpPr>
        <dsp:cNvPr id="0" name=""/>
        <dsp:cNvSpPr/>
      </dsp:nvSpPr>
      <dsp:spPr>
        <a:xfrm rot="6170981">
          <a:off x="4195199" y="1563721"/>
          <a:ext cx="1011931" cy="529097"/>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5B0A9-7189-4C25-BD3F-65631DD82CE0}">
      <dsp:nvSpPr>
        <dsp:cNvPr id="0" name=""/>
        <dsp:cNvSpPr/>
      </dsp:nvSpPr>
      <dsp:spPr>
        <a:xfrm>
          <a:off x="4328480" y="65989"/>
          <a:ext cx="1299537" cy="103962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itchFamily="34" charset="0"/>
              <a:cs typeface="Arial" pitchFamily="34" charset="0"/>
            </a:rPr>
            <a:t>TC 8. </a:t>
          </a:r>
          <a:r>
            <a:rPr lang="en-US" sz="1400" b="0" kern="1200" dirty="0" err="1">
              <a:latin typeface="Arial" pitchFamily="34" charset="0"/>
              <a:cs typeface="Arial" pitchFamily="34" charset="0"/>
            </a:rPr>
            <a:t>Quản</a:t>
          </a:r>
          <a:r>
            <a:rPr lang="en-US" sz="1400" b="0" kern="1200" dirty="0">
              <a:latin typeface="Arial" pitchFamily="34" charset="0"/>
              <a:cs typeface="Arial" pitchFamily="34" charset="0"/>
            </a:rPr>
            <a:t> </a:t>
          </a:r>
          <a:r>
            <a:rPr lang="en-US" sz="1400" b="0" kern="1200" dirty="0" err="1">
              <a:latin typeface="Arial" pitchFamily="34" charset="0"/>
              <a:cs typeface="Arial" pitchFamily="34" charset="0"/>
            </a:rPr>
            <a:t>trị</a:t>
          </a:r>
          <a:endParaRPr lang="en-US" sz="1400" b="0" kern="1200" dirty="0">
            <a:latin typeface="Arial" pitchFamily="34" charset="0"/>
            <a:cs typeface="Arial" pitchFamily="34" charset="0"/>
          </a:endParaRPr>
        </a:p>
        <a:p>
          <a:pPr lvl="0" algn="ctr" defTabSz="622300">
            <a:lnSpc>
              <a:spcPct val="90000"/>
            </a:lnSpc>
            <a:spcBef>
              <a:spcPct val="0"/>
            </a:spcBef>
            <a:spcAft>
              <a:spcPct val="35000"/>
            </a:spcAft>
          </a:pPr>
          <a:r>
            <a:rPr lang="en-US" sz="1400" b="0" kern="1200" dirty="0">
              <a:latin typeface="Arial" pitchFamily="34" charset="0"/>
              <a:cs typeface="Arial" pitchFamily="34" charset="0"/>
            </a:rPr>
            <a:t> </a:t>
          </a:r>
          <a:r>
            <a:rPr lang="en-US" sz="1400" b="1" kern="1200" dirty="0" err="1">
              <a:latin typeface="Arial" pitchFamily="34" charset="0"/>
              <a:cs typeface="Arial" pitchFamily="34" charset="0"/>
            </a:rPr>
            <a:t>tổ</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chức</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hành</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chính</a:t>
          </a:r>
          <a:r>
            <a:rPr lang="en-US" sz="1400" b="1" kern="1200" dirty="0">
              <a:latin typeface="Arial" pitchFamily="34" charset="0"/>
              <a:cs typeface="Arial" pitchFamily="34" charset="0"/>
            </a:rPr>
            <a:t> </a:t>
          </a:r>
          <a:r>
            <a:rPr lang="en-US" sz="1400" kern="1200" dirty="0">
              <a:latin typeface="Arial" pitchFamily="34" charset="0"/>
              <a:cs typeface="Arial" pitchFamily="34" charset="0"/>
            </a:rPr>
            <a:t>NT</a:t>
          </a:r>
        </a:p>
      </dsp:txBody>
      <dsp:txXfrm>
        <a:off x="4358930" y="96439"/>
        <a:ext cx="1238637" cy="978729"/>
      </dsp:txXfrm>
    </dsp:sp>
    <dsp:sp modelId="{EB9D64C7-C6EA-48E2-BC65-8DE8BD8CD02C}">
      <dsp:nvSpPr>
        <dsp:cNvPr id="0" name=""/>
        <dsp:cNvSpPr/>
      </dsp:nvSpPr>
      <dsp:spPr>
        <a:xfrm rot="7648731">
          <a:off x="5026587" y="2054448"/>
          <a:ext cx="916326" cy="52909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824673-3353-4FBD-A071-EB271323BACC}">
      <dsp:nvSpPr>
        <dsp:cNvPr id="0" name=""/>
        <dsp:cNvSpPr/>
      </dsp:nvSpPr>
      <dsp:spPr>
        <a:xfrm>
          <a:off x="5747055" y="749138"/>
          <a:ext cx="1299537" cy="10396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itchFamily="34" charset="0"/>
              <a:cs typeface="Arial" pitchFamily="34" charset="0"/>
            </a:rPr>
            <a:t>TC 9.</a:t>
          </a:r>
        </a:p>
        <a:p>
          <a:pPr lvl="0" algn="ctr" defTabSz="622300">
            <a:lnSpc>
              <a:spcPct val="90000"/>
            </a:lnSpc>
            <a:spcBef>
              <a:spcPct val="0"/>
            </a:spcBef>
            <a:spcAft>
              <a:spcPct val="35000"/>
            </a:spcAft>
          </a:pPr>
          <a:r>
            <a:rPr lang="en-US" sz="1400" kern="1200" dirty="0">
              <a:latin typeface="Arial" pitchFamily="34" charset="0"/>
              <a:cs typeface="Arial" pitchFamily="34" charset="0"/>
            </a:rPr>
            <a:t> </a:t>
          </a:r>
          <a:r>
            <a:rPr lang="en-US" sz="1400" kern="1200" dirty="0" err="1">
              <a:latin typeface="Arial" pitchFamily="34" charset="0"/>
              <a:cs typeface="Arial" pitchFamily="34" charset="0"/>
            </a:rPr>
            <a:t>Quản</a:t>
          </a:r>
          <a:r>
            <a:rPr lang="en-US" sz="1400" kern="1200" dirty="0">
              <a:latin typeface="Arial" pitchFamily="34" charset="0"/>
              <a:cs typeface="Arial" pitchFamily="34" charset="0"/>
            </a:rPr>
            <a:t> </a:t>
          </a:r>
          <a:r>
            <a:rPr lang="en-US" sz="1400" kern="1200" dirty="0" err="1">
              <a:latin typeface="Arial" pitchFamily="34" charset="0"/>
              <a:cs typeface="Arial" pitchFamily="34" charset="0"/>
            </a:rPr>
            <a:t>trị</a:t>
          </a:r>
          <a:r>
            <a:rPr lang="en-US" sz="1400" kern="1200" dirty="0">
              <a:latin typeface="Arial" pitchFamily="34" charset="0"/>
              <a:cs typeface="Arial" pitchFamily="34" charset="0"/>
            </a:rPr>
            <a:t> </a:t>
          </a:r>
          <a:r>
            <a:rPr lang="en-US" sz="1400" b="1" kern="1200" dirty="0" err="1">
              <a:latin typeface="Arial" pitchFamily="34" charset="0"/>
              <a:cs typeface="Arial" pitchFamily="34" charset="0"/>
            </a:rPr>
            <a:t>tài</a:t>
          </a:r>
          <a:r>
            <a:rPr lang="en-US" sz="1400" b="1" kern="1200" dirty="0">
              <a:latin typeface="Arial" pitchFamily="34" charset="0"/>
              <a:cs typeface="Arial" pitchFamily="34" charset="0"/>
            </a:rPr>
            <a:t> </a:t>
          </a:r>
          <a:r>
            <a:rPr lang="en-US" sz="1400" b="1" kern="1200" dirty="0" err="1">
              <a:latin typeface="Arial" pitchFamily="34" charset="0"/>
              <a:cs typeface="Arial" pitchFamily="34" charset="0"/>
            </a:rPr>
            <a:t>chính</a:t>
          </a:r>
          <a:r>
            <a:rPr lang="en-US" sz="1400" b="1" kern="1200" dirty="0">
              <a:latin typeface="Arial" pitchFamily="34" charset="0"/>
              <a:cs typeface="Arial" pitchFamily="34" charset="0"/>
            </a:rPr>
            <a:t> NT</a:t>
          </a:r>
          <a:endParaRPr lang="en-US" sz="1400" kern="1200" dirty="0">
            <a:latin typeface="Arial" pitchFamily="34" charset="0"/>
            <a:cs typeface="Arial" pitchFamily="34" charset="0"/>
          </a:endParaRPr>
        </a:p>
      </dsp:txBody>
      <dsp:txXfrm>
        <a:off x="5777505" y="779588"/>
        <a:ext cx="1238637" cy="978729"/>
      </dsp:txXfrm>
    </dsp:sp>
    <dsp:sp modelId="{ADCD423D-4D6B-40C1-95BF-8EBD06AB815F}">
      <dsp:nvSpPr>
        <dsp:cNvPr id="0" name=""/>
        <dsp:cNvSpPr/>
      </dsp:nvSpPr>
      <dsp:spPr>
        <a:xfrm rot="9235330">
          <a:off x="5444456" y="2835070"/>
          <a:ext cx="1084734" cy="52909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DA4946-7DA0-4858-A068-6B997250B3C3}">
      <dsp:nvSpPr>
        <dsp:cNvPr id="0" name=""/>
        <dsp:cNvSpPr/>
      </dsp:nvSpPr>
      <dsp:spPr>
        <a:xfrm>
          <a:off x="6728739" y="1980131"/>
          <a:ext cx="1299537" cy="10396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latin typeface="Arial" pitchFamily="34" charset="0"/>
              <a:cs typeface="Arial" pitchFamily="34" charset="0"/>
            </a:rPr>
            <a:t>TC 10.</a:t>
          </a:r>
        </a:p>
        <a:p>
          <a:pPr lvl="0" algn="ctr" defTabSz="577850">
            <a:lnSpc>
              <a:spcPct val="90000"/>
            </a:lnSpc>
            <a:spcBef>
              <a:spcPct val="0"/>
            </a:spcBef>
            <a:spcAft>
              <a:spcPct val="35000"/>
            </a:spcAft>
          </a:pPr>
          <a:r>
            <a:rPr lang="en-US" sz="1300" kern="1200" dirty="0">
              <a:latin typeface="Arial" pitchFamily="34" charset="0"/>
              <a:cs typeface="Arial" pitchFamily="34" charset="0"/>
            </a:rPr>
            <a:t> </a:t>
          </a:r>
          <a:r>
            <a:rPr lang="en-US" sz="1300" kern="1200" dirty="0" err="1">
              <a:latin typeface="Arial" pitchFamily="34" charset="0"/>
              <a:cs typeface="Arial" pitchFamily="34" charset="0"/>
            </a:rPr>
            <a:t>Quản</a:t>
          </a:r>
          <a:r>
            <a:rPr lang="en-US" sz="1300" kern="1200" dirty="0">
              <a:latin typeface="Arial" pitchFamily="34" charset="0"/>
              <a:cs typeface="Arial" pitchFamily="34" charset="0"/>
            </a:rPr>
            <a:t> </a:t>
          </a:r>
          <a:r>
            <a:rPr lang="en-US" sz="1300" kern="1200" dirty="0" err="1">
              <a:latin typeface="Arial" pitchFamily="34" charset="0"/>
              <a:cs typeface="Arial" pitchFamily="34" charset="0"/>
            </a:rPr>
            <a:t>trị</a:t>
          </a:r>
          <a:r>
            <a:rPr lang="en-US" sz="1300" kern="1200" dirty="0">
              <a:latin typeface="Arial" pitchFamily="34" charset="0"/>
              <a:cs typeface="Arial" pitchFamily="34" charset="0"/>
            </a:rPr>
            <a:t> CSVC,</a:t>
          </a:r>
          <a:r>
            <a:rPr lang="nb-NO" sz="1300" kern="1200" dirty="0">
              <a:latin typeface="Arial" pitchFamily="34" charset="0"/>
              <a:cs typeface="Arial" pitchFamily="34" charset="0"/>
            </a:rPr>
            <a:t> đồ dùng đồ chơi, TBDH</a:t>
          </a:r>
          <a:endParaRPr lang="en-US" sz="1300" kern="1200" dirty="0">
            <a:latin typeface="Arial" pitchFamily="34" charset="0"/>
            <a:cs typeface="Arial" pitchFamily="34" charset="0"/>
          </a:endParaRPr>
        </a:p>
      </dsp:txBody>
      <dsp:txXfrm>
        <a:off x="6759189" y="2010581"/>
        <a:ext cx="1238637" cy="978729"/>
      </dsp:txXfrm>
    </dsp:sp>
    <dsp:sp modelId="{296366BD-FD5C-4E58-954A-8CC9F338183B}">
      <dsp:nvSpPr>
        <dsp:cNvPr id="0" name=""/>
        <dsp:cNvSpPr/>
      </dsp:nvSpPr>
      <dsp:spPr>
        <a:xfrm rot="11032473">
          <a:off x="5407800" y="3761572"/>
          <a:ext cx="1403768" cy="52909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CD5BF-DC46-4452-B814-ABB63A55DB3D}">
      <dsp:nvSpPr>
        <dsp:cNvPr id="0" name=""/>
        <dsp:cNvSpPr/>
      </dsp:nvSpPr>
      <dsp:spPr>
        <a:xfrm>
          <a:off x="7079098" y="3515154"/>
          <a:ext cx="1299537" cy="10396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latin typeface="Arial" pitchFamily="34" charset="0"/>
              <a:cs typeface="Arial" pitchFamily="34" charset="0"/>
            </a:rPr>
            <a:t>TC 11.</a:t>
          </a:r>
        </a:p>
        <a:p>
          <a:pPr lvl="0" algn="ctr" defTabSz="577850">
            <a:lnSpc>
              <a:spcPct val="90000"/>
            </a:lnSpc>
            <a:spcBef>
              <a:spcPct val="0"/>
            </a:spcBef>
            <a:spcAft>
              <a:spcPct val="35000"/>
            </a:spcAft>
          </a:pPr>
          <a:r>
            <a:rPr lang="en-US" sz="1300" kern="1200" dirty="0">
              <a:latin typeface="Arial" pitchFamily="34" charset="0"/>
              <a:cs typeface="Arial" pitchFamily="34" charset="0"/>
            </a:rPr>
            <a:t> </a:t>
          </a:r>
          <a:r>
            <a:rPr lang="en-US" sz="1300" kern="1200" dirty="0" err="1">
              <a:latin typeface="Arial" pitchFamily="34" charset="0"/>
              <a:cs typeface="Arial" pitchFamily="34" charset="0"/>
            </a:rPr>
            <a:t>Quản</a:t>
          </a:r>
          <a:r>
            <a:rPr lang="en-US" sz="1300" kern="1200" dirty="0">
              <a:latin typeface="Arial" pitchFamily="34" charset="0"/>
              <a:cs typeface="Arial" pitchFamily="34" charset="0"/>
            </a:rPr>
            <a:t> </a:t>
          </a:r>
          <a:r>
            <a:rPr lang="en-US" sz="1300" kern="1200" dirty="0" err="1">
              <a:latin typeface="Arial" pitchFamily="34" charset="0"/>
              <a:cs typeface="Arial" pitchFamily="34" charset="0"/>
            </a:rPr>
            <a:t>trị</a:t>
          </a:r>
          <a:r>
            <a:rPr lang="en-US" sz="1300" kern="1200" dirty="0">
              <a:latin typeface="Arial" pitchFamily="34" charset="0"/>
              <a:cs typeface="Arial" pitchFamily="34" charset="0"/>
            </a:rPr>
            <a:t> </a:t>
          </a:r>
          <a:r>
            <a:rPr lang="en-US" sz="1300" b="1" kern="1200" dirty="0" err="1">
              <a:latin typeface="Arial" pitchFamily="34" charset="0"/>
              <a:cs typeface="Arial" pitchFamily="34" charset="0"/>
            </a:rPr>
            <a:t>chất</a:t>
          </a:r>
          <a:r>
            <a:rPr lang="en-US" sz="1300" b="1" kern="1200" dirty="0">
              <a:latin typeface="Arial" pitchFamily="34" charset="0"/>
              <a:cs typeface="Arial" pitchFamily="34" charset="0"/>
            </a:rPr>
            <a:t> </a:t>
          </a:r>
          <a:r>
            <a:rPr lang="en-US" sz="1300" b="1" kern="1200" dirty="0" err="1">
              <a:latin typeface="Arial" pitchFamily="34" charset="0"/>
              <a:cs typeface="Arial" pitchFamily="34" charset="0"/>
            </a:rPr>
            <a:t>lượng</a:t>
          </a:r>
          <a:r>
            <a:rPr lang="en-US" sz="1300" b="1" kern="1200" dirty="0">
              <a:latin typeface="Arial" pitchFamily="34" charset="0"/>
              <a:cs typeface="Arial" pitchFamily="34" charset="0"/>
            </a:rPr>
            <a:t> </a:t>
          </a:r>
          <a:r>
            <a:rPr lang="en-US" sz="1300" b="1" kern="1200" dirty="0" err="1">
              <a:latin typeface="Arial" pitchFamily="34" charset="0"/>
              <a:cs typeface="Arial" pitchFamily="34" charset="0"/>
            </a:rPr>
            <a:t>giáo</a:t>
          </a:r>
          <a:r>
            <a:rPr lang="en-US" sz="1300" b="1" kern="1200" dirty="0">
              <a:latin typeface="Arial" pitchFamily="34" charset="0"/>
              <a:cs typeface="Arial" pitchFamily="34" charset="0"/>
            </a:rPr>
            <a:t> </a:t>
          </a:r>
          <a:r>
            <a:rPr lang="en-US" sz="1300" b="1" kern="1200" dirty="0" err="1">
              <a:latin typeface="Arial" pitchFamily="34" charset="0"/>
              <a:cs typeface="Arial" pitchFamily="34" charset="0"/>
            </a:rPr>
            <a:t>dục</a:t>
          </a:r>
          <a:r>
            <a:rPr lang="en-US" sz="1300" kern="1200" dirty="0">
              <a:latin typeface="Arial" pitchFamily="34" charset="0"/>
              <a:cs typeface="Arial" pitchFamily="34" charset="0"/>
            </a:rPr>
            <a:t> NT</a:t>
          </a:r>
        </a:p>
      </dsp:txBody>
      <dsp:txXfrm>
        <a:off x="7109548" y="3545604"/>
        <a:ext cx="1238637" cy="978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17219" y="0"/>
          <a:ext cx="6995160" cy="4851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9C7C6-110F-4B63-8879-DCA4945F5A2D}">
      <dsp:nvSpPr>
        <dsp:cNvPr id="0" name=""/>
        <dsp:cNvSpPr/>
      </dsp:nvSpPr>
      <dsp:spPr>
        <a:xfrm>
          <a:off x="2673" y="1346205"/>
          <a:ext cx="2870333" cy="21589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ĐẠT</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a:t>
          </a:r>
          <a:r>
            <a:rPr lang="en-US" sz="2000" kern="1200" dirty="0" err="1" smtClean="0">
              <a:latin typeface="Arial" pitchFamily="34" charset="0"/>
              <a:cs typeface="Arial" pitchFamily="34" charset="0"/>
            </a:rPr>
            <a:t>Tổ</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chức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xây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dựng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tổ</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chuyên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môn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nhân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theo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định</a:t>
          </a:r>
          <a:endParaRPr lang="en-US" sz="2000" kern="1200" dirty="0" smtClean="0">
            <a:latin typeface="Arial" pitchFamily="34" charset="0"/>
            <a:cs typeface="Arial" pitchFamily="34" charset="0"/>
          </a:endParaRPr>
        </a:p>
        <a:p>
          <a:pPr lvl="0" algn="l" defTabSz="889000">
            <a:lnSpc>
              <a:spcPct val="90000"/>
            </a:lnSpc>
            <a:spcBef>
              <a:spcPct val="0"/>
            </a:spcBef>
            <a:spcAft>
              <a:spcPct val="35000"/>
            </a:spcAft>
          </a:pPr>
          <a:endParaRPr lang="en-US" sz="2000" kern="1200" dirty="0">
            <a:latin typeface="Arial" pitchFamily="34" charset="0"/>
            <a:cs typeface="Arial" pitchFamily="34" charset="0"/>
          </a:endParaRPr>
        </a:p>
      </dsp:txBody>
      <dsp:txXfrm>
        <a:off x="108066" y="1451598"/>
        <a:ext cx="2659547" cy="1948203"/>
      </dsp:txXfrm>
    </dsp:sp>
    <dsp:sp modelId="{F7C69D7B-7C4E-4B96-8910-EE615B5FC344}">
      <dsp:nvSpPr>
        <dsp:cNvPr id="0" name=""/>
        <dsp:cNvSpPr/>
      </dsp:nvSpPr>
      <dsp:spPr>
        <a:xfrm>
          <a:off x="3154292" y="1295401"/>
          <a:ext cx="2251970" cy="226059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Đổi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mới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xây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dựng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lập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điều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endParaRPr lang="en-US" sz="2000" kern="1200" dirty="0">
            <a:latin typeface="Arial" pitchFamily="34" charset="0"/>
            <a:cs typeface="Arial" pitchFamily="34" charset="0"/>
          </a:endParaRPr>
        </a:p>
      </dsp:txBody>
      <dsp:txXfrm>
        <a:off x="3264224" y="1405333"/>
        <a:ext cx="2032106" cy="2040733"/>
      </dsp:txXfrm>
    </dsp:sp>
    <dsp:sp modelId="{DA77809B-6729-456F-8231-F0AB83B553CF}">
      <dsp:nvSpPr>
        <dsp:cNvPr id="0" name=""/>
        <dsp:cNvSpPr/>
      </dsp:nvSpPr>
      <dsp:spPr>
        <a:xfrm>
          <a:off x="5674092" y="1346195"/>
          <a:ext cx="2539377" cy="210820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Hướng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dẫn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hỗ</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trợ</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đồng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nghiệp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lập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endParaRPr lang="en-US" sz="2000" kern="1200" dirty="0">
            <a:latin typeface="Arial" pitchFamily="34" charset="0"/>
            <a:cs typeface="Arial" pitchFamily="34" charset="0"/>
          </a:endParaRPr>
        </a:p>
      </dsp:txBody>
      <dsp:txXfrm>
        <a:off x="5777006" y="1449109"/>
        <a:ext cx="2333549" cy="19023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28649" y="0"/>
          <a:ext cx="7124700" cy="5029199"/>
        </a:xfrm>
        <a:prstGeom prst="rightArrow">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70868" y="304799"/>
          <a:ext cx="2851520" cy="449696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l" defTabSz="889000">
            <a:lnSpc>
              <a:spcPct val="90000"/>
            </a:lnSpc>
            <a:spcBef>
              <a:spcPct val="0"/>
            </a:spcBef>
            <a:spcAft>
              <a:spcPct val="35000"/>
            </a:spcAft>
          </a:pP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l" defTabSz="889000">
            <a:lnSpc>
              <a:spcPct val="90000"/>
            </a:lnSpc>
            <a:spcBef>
              <a:spcPct val="0"/>
            </a:spcBef>
            <a:spcAft>
              <a:spcPct val="35000"/>
            </a:spcAft>
          </a:pPr>
          <a:r>
            <a:rPr lang="en-US" sz="2000" kern="1200" dirty="0">
              <a:latin typeface="Arial" pitchFamily="34" charset="0"/>
              <a:cs typeface="Arial" pitchFamily="34" charset="0"/>
            </a:rPr>
            <a:t>- X</a:t>
          </a:r>
          <a:r>
            <a:rPr lang="nb-NO" sz="2000" kern="1200" dirty="0">
              <a:latin typeface="Arial" pitchFamily="34" charset="0"/>
              <a:cs typeface="Arial" pitchFamily="34" charset="0"/>
            </a:rPr>
            <a:t>ây dựng và thực hiện kế hoạch hoạt động nuôi dưỡng, chăm sóc sức khỏe của trẻ</a:t>
          </a:r>
        </a:p>
        <a:p>
          <a:pPr lvl="0" algn="l" defTabSz="889000">
            <a:lnSpc>
              <a:spcPct val="90000"/>
            </a:lnSpc>
            <a:spcBef>
              <a:spcPct val="0"/>
            </a:spcBef>
            <a:spcAft>
              <a:spcPct val="35000"/>
            </a:spcAft>
          </a:pPr>
          <a:r>
            <a:rPr lang="nb-NO" sz="2000" kern="1200" dirty="0">
              <a:latin typeface="Arial" pitchFamily="34" charset="0"/>
              <a:cs typeface="Arial" pitchFamily="34" charset="0"/>
            </a:rPr>
            <a:t>- Đánh giá sự phát triển về thể chất và sức khỏe của trẻ</a:t>
          </a:r>
          <a:endParaRPr lang="en-US" sz="2000" kern="1200" dirty="0">
            <a:latin typeface="Arial" pitchFamily="34" charset="0"/>
            <a:cs typeface="Arial" pitchFamily="34" charset="0"/>
          </a:endParaRPr>
        </a:p>
      </dsp:txBody>
      <dsp:txXfrm>
        <a:off x="210068" y="443999"/>
        <a:ext cx="2573120" cy="4218569"/>
      </dsp:txXfrm>
    </dsp:sp>
    <dsp:sp modelId="{F7C69D7B-7C4E-4B96-8910-EE615B5FC344}">
      <dsp:nvSpPr>
        <dsp:cNvPr id="0" name=""/>
        <dsp:cNvSpPr/>
      </dsp:nvSpPr>
      <dsp:spPr>
        <a:xfrm>
          <a:off x="3127430" y="685801"/>
          <a:ext cx="2901882" cy="3657596"/>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Đổi</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mới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mới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nb-NO" sz="2000" kern="1200" dirty="0">
              <a:latin typeface="Arial" pitchFamily="34" charset="0"/>
              <a:cs typeface="Arial" pitchFamily="34" charset="0"/>
            </a:rPr>
            <a:t>nuôi dưỡng, chăm sóc sức khỏe của trẻ</a:t>
          </a:r>
          <a:r>
            <a:rPr lang="en-US" sz="2000" kern="1200" dirty="0">
              <a:latin typeface="Arial" pitchFamily="34" charset="0"/>
              <a:cs typeface="Arial" pitchFamily="34" charset="0"/>
            </a:rPr>
            <a:t>;</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GV,NV </a:t>
          </a:r>
          <a:r>
            <a:rPr lang="nb-NO" sz="2000" kern="1200" dirty="0">
              <a:latin typeface="Arial" pitchFamily="34" charset="0"/>
              <a:cs typeface="Arial" pitchFamily="34" charset="0"/>
            </a:rPr>
            <a:t>nuôi dưỡng, chăm sóc sức khỏe của trẻ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endParaRPr lang="en-US" sz="2000" kern="1200" dirty="0">
            <a:latin typeface="Arial" pitchFamily="34" charset="0"/>
            <a:cs typeface="Arial" pitchFamily="34" charset="0"/>
          </a:endParaRP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Kết</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r>
            <a:rPr lang="nb-NO" sz="2000" kern="1200" dirty="0">
              <a:latin typeface="Arial" pitchFamily="34" charset="0"/>
              <a:cs typeface="Arial" pitchFamily="34" charset="0"/>
            </a:rPr>
            <a:t>phát triển về thể chất và sức khỏe của trẻ</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được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nâng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cao</a:t>
          </a:r>
          <a:endParaRPr lang="en-US" sz="2000" kern="1200" dirty="0">
            <a:latin typeface="Arial" pitchFamily="34" charset="0"/>
            <a:cs typeface="Arial" pitchFamily="34" charset="0"/>
          </a:endParaRPr>
        </a:p>
      </dsp:txBody>
      <dsp:txXfrm>
        <a:off x="3269088" y="827459"/>
        <a:ext cx="2618566" cy="3374280"/>
      </dsp:txXfrm>
    </dsp:sp>
    <dsp:sp modelId="{DA77809B-6729-456F-8231-F0AB83B553CF}">
      <dsp:nvSpPr>
        <dsp:cNvPr id="0" name=""/>
        <dsp:cNvSpPr/>
      </dsp:nvSpPr>
      <dsp:spPr>
        <a:xfrm>
          <a:off x="6219391" y="769719"/>
          <a:ext cx="2076775" cy="3421284"/>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Hướng</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nb-NO" sz="2000" kern="1200" dirty="0">
              <a:latin typeface="Arial" pitchFamily="34" charset="0"/>
              <a:cs typeface="Arial" pitchFamily="34" charset="0"/>
            </a:rPr>
            <a:t>nuôi dưỡng, chăm sóc sức khỏe của trẻ</a:t>
          </a:r>
          <a:endParaRPr lang="en-US" sz="2000" kern="1200" dirty="0">
            <a:latin typeface="Arial" pitchFamily="34" charset="0"/>
            <a:cs typeface="Arial" pitchFamily="34" charset="0"/>
          </a:endParaRPr>
        </a:p>
      </dsp:txBody>
      <dsp:txXfrm>
        <a:off x="6320771" y="871099"/>
        <a:ext cx="1874015" cy="32185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40079" y="0"/>
          <a:ext cx="7254240" cy="5410200"/>
        </a:xfrm>
        <a:prstGeom prst="rightArrow">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152401" y="838202"/>
          <a:ext cx="2849188" cy="381702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l" defTabSz="889000">
            <a:lnSpc>
              <a:spcPct val="90000"/>
            </a:lnSpc>
            <a:spcBef>
              <a:spcPct val="0"/>
            </a:spcBef>
            <a:spcAft>
              <a:spcPct val="35000"/>
            </a:spcAft>
          </a:pP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l" defTabSz="889000">
            <a:lnSpc>
              <a:spcPct val="90000"/>
            </a:lnSpc>
            <a:spcBef>
              <a:spcPct val="0"/>
            </a:spcBef>
            <a:spcAft>
              <a:spcPct val="35000"/>
            </a:spcAft>
          </a:pPr>
          <a:r>
            <a:rPr lang="en-US" sz="2000" kern="1200" dirty="0">
              <a:latin typeface="Arial" pitchFamily="34" charset="0"/>
              <a:cs typeface="Arial" pitchFamily="34" charset="0"/>
            </a:rPr>
            <a:t>- X</a:t>
          </a:r>
          <a:r>
            <a:rPr lang="nb-NO" sz="2000" kern="1200" dirty="0">
              <a:latin typeface="Arial" pitchFamily="34" charset="0"/>
              <a:cs typeface="Arial" pitchFamily="34" charset="0"/>
            </a:rPr>
            <a:t>ây dựng và thực hiện kế hoạch giáo dục trẻ</a:t>
          </a:r>
        </a:p>
        <a:p>
          <a:pPr lvl="0" algn="l" defTabSz="889000">
            <a:lnSpc>
              <a:spcPct val="90000"/>
            </a:lnSpc>
            <a:spcBef>
              <a:spcPct val="0"/>
            </a:spcBef>
            <a:spcAft>
              <a:spcPct val="35000"/>
            </a:spcAft>
          </a:pPr>
          <a:r>
            <a:rPr lang="nb-NO" sz="2000" kern="1200" dirty="0">
              <a:latin typeface="Arial" pitchFamily="34" charset="0"/>
              <a:cs typeface="Arial" pitchFamily="34" charset="0"/>
            </a:rPr>
            <a:t>- Đánh giá sự phát triển về thể  chất, ngôn ngữ, nhận thức, tình cảm - xã hội và thẩm mỹ của trẻ </a:t>
          </a:r>
          <a:endParaRPr lang="en-US" sz="2000" kern="1200" dirty="0">
            <a:latin typeface="Arial" pitchFamily="34" charset="0"/>
            <a:cs typeface="Arial" pitchFamily="34" charset="0"/>
          </a:endParaRPr>
        </a:p>
      </dsp:txBody>
      <dsp:txXfrm>
        <a:off x="291487" y="977288"/>
        <a:ext cx="2571016" cy="3538853"/>
      </dsp:txXfrm>
    </dsp:sp>
    <dsp:sp modelId="{F7C69D7B-7C4E-4B96-8910-EE615B5FC344}">
      <dsp:nvSpPr>
        <dsp:cNvPr id="0" name=""/>
        <dsp:cNvSpPr/>
      </dsp:nvSpPr>
      <dsp:spPr>
        <a:xfrm>
          <a:off x="3276600" y="838202"/>
          <a:ext cx="2508672" cy="3733795"/>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Đổi</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mới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mới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nb-NO" sz="2000" kern="1200" dirty="0">
              <a:latin typeface="Arial" pitchFamily="34" charset="0"/>
              <a:cs typeface="Arial" pitchFamily="34" charset="0"/>
            </a:rPr>
            <a:t>giáo dục trẻ</a:t>
          </a:r>
          <a:r>
            <a:rPr lang="en-US" sz="2000" kern="1200" dirty="0">
              <a:latin typeface="Arial" pitchFamily="34" charset="0"/>
              <a:cs typeface="Arial" pitchFamily="34" charset="0"/>
            </a:rPr>
            <a:t>;</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Kết</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r>
            <a:rPr lang="nb-NO" sz="2000" kern="1200" dirty="0">
              <a:latin typeface="Arial" pitchFamily="34" charset="0"/>
              <a:cs typeface="Arial" pitchFamily="34" charset="0"/>
            </a:rPr>
            <a:t>phát triển về thể  chất, ngôn ngữ, nhận thức, tình cảm - xã hội và thẩm mỹ của trẻ </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được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nâng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cao</a:t>
          </a:r>
          <a:endParaRPr lang="en-US" sz="2000" kern="1200" dirty="0">
            <a:latin typeface="Arial" pitchFamily="34" charset="0"/>
            <a:cs typeface="Arial" pitchFamily="34" charset="0"/>
          </a:endParaRPr>
        </a:p>
      </dsp:txBody>
      <dsp:txXfrm>
        <a:off x="3399063" y="960665"/>
        <a:ext cx="2263746" cy="3488869"/>
      </dsp:txXfrm>
    </dsp:sp>
    <dsp:sp modelId="{DA77809B-6729-456F-8231-F0AB83B553CF}">
      <dsp:nvSpPr>
        <dsp:cNvPr id="0" name=""/>
        <dsp:cNvSpPr/>
      </dsp:nvSpPr>
      <dsp:spPr>
        <a:xfrm>
          <a:off x="6113285" y="1145534"/>
          <a:ext cx="2338560" cy="2893071"/>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Hướng</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nb-NO" sz="2000" kern="1200" dirty="0">
              <a:latin typeface="Arial" pitchFamily="34" charset="0"/>
              <a:cs typeface="Arial" pitchFamily="34" charset="0"/>
            </a:rPr>
            <a:t>giáo dục trẻ</a:t>
          </a:r>
          <a:endParaRPr lang="en-US" sz="2000" kern="1200" dirty="0">
            <a:latin typeface="Arial" pitchFamily="34" charset="0"/>
            <a:cs typeface="Arial" pitchFamily="34" charset="0"/>
          </a:endParaRPr>
        </a:p>
      </dsp:txBody>
      <dsp:txXfrm>
        <a:off x="6227444" y="1259693"/>
        <a:ext cx="2110242" cy="26647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5664" y="1422399"/>
          <a:ext cx="2564951" cy="2235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ctr" defTabSz="889000">
            <a:lnSpc>
              <a:spcPct val="90000"/>
            </a:lnSpc>
            <a:spcBef>
              <a:spcPct val="0"/>
            </a:spcBef>
            <a:spcAft>
              <a:spcPct val="35000"/>
            </a:spcAft>
          </a:pPr>
          <a:r>
            <a:rPr lang="en-US" sz="2000" kern="1200" dirty="0">
              <a:latin typeface="Arial" pitchFamily="34" charset="0"/>
              <a:cs typeface="Arial" pitchFamily="34" charset="0"/>
            </a:rPr>
            <a:t>- XD  </a:t>
          </a:r>
          <a:r>
            <a:rPr lang="en-US" sz="2000" kern="1200" dirty="0" err="1">
              <a:latin typeface="Arial" pitchFamily="34" charset="0"/>
              <a:cs typeface="Arial" pitchFamily="34" charset="0"/>
            </a:rPr>
            <a:t>đề</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án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việc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làm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chủ</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đề</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xuất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tuyển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nhân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sự</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 </a:t>
          </a:r>
        </a:p>
      </dsp:txBody>
      <dsp:txXfrm>
        <a:off x="114777" y="1531512"/>
        <a:ext cx="2346725" cy="2016974"/>
      </dsp:txXfrm>
    </dsp:sp>
    <dsp:sp modelId="{F7C69D7B-7C4E-4B96-8910-EE615B5FC344}">
      <dsp:nvSpPr>
        <dsp:cNvPr id="0" name=""/>
        <dsp:cNvSpPr/>
      </dsp:nvSpPr>
      <dsp:spPr>
        <a:xfrm>
          <a:off x="2840450" y="1429430"/>
          <a:ext cx="2701206" cy="2151969"/>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 </a:t>
          </a:r>
          <a:r>
            <a:rPr lang="en-US" sz="2000" kern="1200" dirty="0" err="1">
              <a:latin typeface="Arial" pitchFamily="34" charset="0"/>
              <a:cs typeface="Arial" pitchFamily="34" charset="0"/>
            </a:rPr>
            <a:t>đánh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a:t>
          </a:r>
          <a:r>
            <a:rPr lang="en-US" sz="2000" kern="1200" dirty="0">
              <a:latin typeface="Arial" pitchFamily="34" charset="0"/>
              <a:cs typeface="Arial" pitchFamily="34" charset="0"/>
            </a:rPr>
            <a:t> ,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triển</a:t>
          </a:r>
          <a:r>
            <a:rPr lang="en-US" sz="2000" kern="1200" dirty="0">
              <a:latin typeface="Arial" pitchFamily="34" charset="0"/>
              <a:cs typeface="Arial" pitchFamily="34" charset="0"/>
            </a:rPr>
            <a:t> NL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chuyên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môn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vụ</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đảm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bảo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gọn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p>
      </dsp:txBody>
      <dsp:txXfrm>
        <a:off x="2945500" y="1534480"/>
        <a:ext cx="2491106" cy="1941869"/>
      </dsp:txXfrm>
    </dsp:sp>
    <dsp:sp modelId="{DA77809B-6729-456F-8231-F0AB83B553CF}">
      <dsp:nvSpPr>
        <dsp:cNvPr id="0" name=""/>
        <dsp:cNvSpPr/>
      </dsp:nvSpPr>
      <dsp:spPr>
        <a:xfrm>
          <a:off x="5873030" y="1505630"/>
          <a:ext cx="2585169" cy="1999569"/>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lý</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sở</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mầm</a:t>
          </a:r>
          <a:r>
            <a:rPr lang="en-US" sz="2000" kern="1200" dirty="0" smtClean="0">
              <a:latin typeface="Arial" pitchFamily="34" charset="0"/>
              <a:cs typeface="Arial" pitchFamily="34" charset="0"/>
            </a:rPr>
            <a:t> non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sự</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trong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a:t>
          </a:r>
        </a:p>
      </dsp:txBody>
      <dsp:txXfrm>
        <a:off x="5970641" y="1603241"/>
        <a:ext cx="2389947" cy="18043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156015" y="533399"/>
          <a:ext cx="2964824" cy="40132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đạo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xây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cụ</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thể</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về</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hành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trong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công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phối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hợp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giữa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chuyên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môn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phòng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phận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nhiệm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vụ</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endParaRPr lang="en-US" sz="2000" kern="1200" dirty="0">
            <a:latin typeface="Arial" pitchFamily="34" charset="0"/>
            <a:cs typeface="Arial" pitchFamily="34" charset="0"/>
          </a:endParaRPr>
        </a:p>
      </dsp:txBody>
      <dsp:txXfrm>
        <a:off x="300746" y="678130"/>
        <a:ext cx="2675362" cy="3723738"/>
      </dsp:txXfrm>
    </dsp:sp>
    <dsp:sp modelId="{F7C69D7B-7C4E-4B96-8910-EE615B5FC344}">
      <dsp:nvSpPr>
        <dsp:cNvPr id="0" name=""/>
        <dsp:cNvSpPr/>
      </dsp:nvSpPr>
      <dsp:spPr>
        <a:xfrm>
          <a:off x="3383189" y="540430"/>
          <a:ext cx="2414157" cy="3929969"/>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Sắp</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xếp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máy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gọn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cấp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ủy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quyền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phận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trong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để</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tốt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nhiệm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vụ</a:t>
          </a:r>
          <a:endParaRPr lang="en-US" sz="2000" kern="1200" dirty="0">
            <a:latin typeface="Arial" pitchFamily="34" charset="0"/>
            <a:cs typeface="Arial" pitchFamily="34" charset="0"/>
          </a:endParaRPr>
        </a:p>
      </dsp:txBody>
      <dsp:txXfrm>
        <a:off x="3501038" y="658279"/>
        <a:ext cx="2178459" cy="3694271"/>
      </dsp:txXfrm>
    </dsp:sp>
    <dsp:sp modelId="{DA77809B-6729-456F-8231-F0AB83B553CF}">
      <dsp:nvSpPr>
        <dsp:cNvPr id="0" name=""/>
        <dsp:cNvSpPr/>
      </dsp:nvSpPr>
      <dsp:spPr>
        <a:xfrm>
          <a:off x="6123965" y="997630"/>
          <a:ext cx="2188163" cy="3015569"/>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a:latin typeface="Arial" pitchFamily="34" charset="0"/>
              <a:cs typeface="Arial" pitchFamily="34" charset="0"/>
            </a:rPr>
            <a:t>- Tin </a:t>
          </a:r>
          <a:r>
            <a:rPr lang="en-US" sz="2000" kern="1200" dirty="0" err="1">
              <a:latin typeface="Arial" pitchFamily="34" charset="0"/>
              <a:cs typeface="Arial" pitchFamily="34" charset="0"/>
            </a:rPr>
            <a:t>học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hóa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hành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NT</a:t>
          </a:r>
        </a:p>
        <a:p>
          <a:pPr lvl="0" algn="ctr"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là</a:t>
          </a:r>
          <a:r>
            <a:rPr lang="en-US" sz="2000" kern="1200" dirty="0">
              <a:latin typeface="Arial" pitchFamily="34" charset="0"/>
              <a:cs typeface="Arial" pitchFamily="34" charset="0"/>
            </a:rPr>
            <a:t> CBQLCSGD MN</a:t>
          </a:r>
        </a:p>
      </dsp:txBody>
      <dsp:txXfrm>
        <a:off x="6230782" y="1104447"/>
        <a:ext cx="1974529" cy="28019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0" y="635000"/>
          <a:ext cx="3030818" cy="3860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just" defTabSz="889000">
            <a:lnSpc>
              <a:spcPct val="90000"/>
            </a:lnSpc>
            <a:spcBef>
              <a:spcPct val="0"/>
            </a:spcBef>
            <a:spcAft>
              <a:spcPct val="35000"/>
            </a:spcAft>
          </a:pP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just" defTabSz="889000">
            <a:lnSpc>
              <a:spcPct val="90000"/>
            </a:lnSpc>
            <a:spcBef>
              <a:spcPct val="0"/>
            </a:spcBef>
            <a:spcAft>
              <a:spcPct val="35000"/>
            </a:spcAft>
          </a:pPr>
          <a:r>
            <a:rPr lang="en-US" sz="2000" kern="1200" dirty="0">
              <a:latin typeface="Arial" pitchFamily="34" charset="0"/>
              <a:cs typeface="Arial" pitchFamily="34" charset="0"/>
            </a:rPr>
            <a:t>- XD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p>
        <a:p>
          <a:pPr lvl="0" algn="just" defTabSz="889000">
            <a:lnSpc>
              <a:spcPct val="90000"/>
            </a:lnSpc>
            <a:spcBef>
              <a:spcPct val="0"/>
            </a:spcBef>
            <a:spcAft>
              <a:spcPct val="35000"/>
            </a:spcAft>
          </a:pP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chế</a:t>
          </a:r>
          <a:r>
            <a:rPr lang="en-US" sz="2000" kern="1200" dirty="0">
              <a:latin typeface="Arial" pitchFamily="34" charset="0"/>
              <a:cs typeface="Arial" pitchFamily="34" charset="0"/>
            </a:rPr>
            <a:t> chi </a:t>
          </a:r>
          <a:r>
            <a:rPr lang="en-US" sz="2000" kern="1200" dirty="0" err="1">
              <a:latin typeface="Arial" pitchFamily="34" charset="0"/>
              <a:cs typeface="Arial" pitchFamily="34" charset="0"/>
            </a:rPr>
            <a:t>tiêu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nội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endParaRPr lang="en-US" sz="2000" kern="1200" dirty="0">
            <a:latin typeface="Arial" pitchFamily="34" charset="0"/>
            <a:cs typeface="Arial" pitchFamily="34" charset="0"/>
          </a:endParaRP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Lập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toán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thu</a:t>
          </a:r>
          <a:r>
            <a:rPr lang="en-US" sz="2000" kern="1200" dirty="0">
              <a:latin typeface="Arial" pitchFamily="34" charset="0"/>
              <a:cs typeface="Arial" pitchFamily="34" charset="0"/>
            </a:rPr>
            <a:t> chi, </a:t>
          </a:r>
          <a:r>
            <a:rPr lang="en-US" sz="2000" kern="1200" dirty="0" err="1">
              <a:latin typeface="Arial" pitchFamily="34" charset="0"/>
              <a:cs typeface="Arial" pitchFamily="34" charset="0"/>
            </a:rPr>
            <a:t>báo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kiểm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công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khai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NT</a:t>
          </a:r>
        </a:p>
      </dsp:txBody>
      <dsp:txXfrm>
        <a:off x="147952" y="782952"/>
        <a:ext cx="2734914" cy="3564896"/>
      </dsp:txXfrm>
    </dsp:sp>
    <dsp:sp modelId="{F7C69D7B-7C4E-4B96-8910-EE615B5FC344}">
      <dsp:nvSpPr>
        <dsp:cNvPr id="0" name=""/>
        <dsp:cNvSpPr/>
      </dsp:nvSpPr>
      <dsp:spPr>
        <a:xfrm>
          <a:off x="3297896" y="812800"/>
          <a:ext cx="2160917" cy="314960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l"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nguồn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nhằm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nâng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cao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lượng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toàn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của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endParaRPr lang="en-US" sz="2000" kern="1200" dirty="0">
            <a:latin typeface="Arial" pitchFamily="34" charset="0"/>
            <a:cs typeface="Arial" pitchFamily="34" charset="0"/>
          </a:endParaRPr>
        </a:p>
      </dsp:txBody>
      <dsp:txXfrm>
        <a:off x="3403383" y="918287"/>
        <a:ext cx="1949943" cy="2938626"/>
      </dsp:txXfrm>
    </dsp:sp>
    <dsp:sp modelId="{DA77809B-6729-456F-8231-F0AB83B553CF}">
      <dsp:nvSpPr>
        <dsp:cNvPr id="0" name=""/>
        <dsp:cNvSpPr/>
      </dsp:nvSpPr>
      <dsp:spPr>
        <a:xfrm>
          <a:off x="5715000" y="457199"/>
          <a:ext cx="2705079" cy="3980769"/>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Huy</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nguồn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hợp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pháp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nhằm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nâng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cao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lượng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toàn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của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lý</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sở</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mầm</a:t>
          </a:r>
          <a:r>
            <a:rPr lang="en-US" sz="2000" kern="1200" dirty="0" smtClean="0">
              <a:latin typeface="Arial" pitchFamily="34" charset="0"/>
              <a:cs typeface="Arial" pitchFamily="34" charset="0"/>
            </a:rPr>
            <a:t> non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tài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a:t>
          </a:r>
        </a:p>
      </dsp:txBody>
      <dsp:txXfrm>
        <a:off x="5847051" y="589250"/>
        <a:ext cx="2440977" cy="3716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AFC6F-6F0E-4AC9-8929-BD0F281F3026}">
      <dsp:nvSpPr>
        <dsp:cNvPr id="0" name=""/>
        <dsp:cNvSpPr/>
      </dsp:nvSpPr>
      <dsp:spPr>
        <a:xfrm>
          <a:off x="1928597" y="553972"/>
          <a:ext cx="3907657" cy="3907657"/>
        </a:xfrm>
        <a:prstGeom prst="blockArc">
          <a:avLst>
            <a:gd name="adj1" fmla="val 10800000"/>
            <a:gd name="adj2" fmla="val 16200000"/>
            <a:gd name="adj3" fmla="val 4636"/>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63B23-EE49-48DA-8C1A-78636038FD3E}">
      <dsp:nvSpPr>
        <dsp:cNvPr id="0" name=""/>
        <dsp:cNvSpPr/>
      </dsp:nvSpPr>
      <dsp:spPr>
        <a:xfrm>
          <a:off x="1928597" y="553972"/>
          <a:ext cx="3907657" cy="3907657"/>
        </a:xfrm>
        <a:prstGeom prst="blockArc">
          <a:avLst>
            <a:gd name="adj1" fmla="val 5400000"/>
            <a:gd name="adj2" fmla="val 10800000"/>
            <a:gd name="adj3" fmla="val 4636"/>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4895CB-009D-4909-87E6-5A5F9FB073E4}">
      <dsp:nvSpPr>
        <dsp:cNvPr id="0" name=""/>
        <dsp:cNvSpPr/>
      </dsp:nvSpPr>
      <dsp:spPr>
        <a:xfrm>
          <a:off x="1928597" y="553972"/>
          <a:ext cx="3907657" cy="3907657"/>
        </a:xfrm>
        <a:prstGeom prst="blockArc">
          <a:avLst>
            <a:gd name="adj1" fmla="val 0"/>
            <a:gd name="adj2" fmla="val 5400000"/>
            <a:gd name="adj3" fmla="val 4636"/>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FB64F1-A07D-4148-AFEC-8F6977D70FE2}">
      <dsp:nvSpPr>
        <dsp:cNvPr id="0" name=""/>
        <dsp:cNvSpPr/>
      </dsp:nvSpPr>
      <dsp:spPr>
        <a:xfrm>
          <a:off x="1928597" y="553972"/>
          <a:ext cx="3907657" cy="3907657"/>
        </a:xfrm>
        <a:prstGeom prst="blockArc">
          <a:avLst>
            <a:gd name="adj1" fmla="val 16200000"/>
            <a:gd name="adj2" fmla="val 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062DB8-6684-43D0-968D-2D58A23E67DD}">
      <dsp:nvSpPr>
        <dsp:cNvPr id="0" name=""/>
        <dsp:cNvSpPr/>
      </dsp:nvSpPr>
      <dsp:spPr>
        <a:xfrm>
          <a:off x="2983745" y="1609120"/>
          <a:ext cx="1797360" cy="17973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Arial" pitchFamily="34" charset="0"/>
              <a:cs typeface="Arial" pitchFamily="34" charset="0"/>
            </a:rPr>
            <a:t>TR MẦM NON</a:t>
          </a:r>
        </a:p>
      </dsp:txBody>
      <dsp:txXfrm>
        <a:off x="3246962" y="1872337"/>
        <a:ext cx="1270926" cy="1270926"/>
      </dsp:txXfrm>
    </dsp:sp>
    <dsp:sp modelId="{D4F4EC4E-384E-409C-B6A3-D689C09EDD8F}">
      <dsp:nvSpPr>
        <dsp:cNvPr id="0" name=""/>
        <dsp:cNvSpPr/>
      </dsp:nvSpPr>
      <dsp:spPr>
        <a:xfrm>
          <a:off x="3192851" y="-39271"/>
          <a:ext cx="1379148" cy="12770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err="1">
              <a:latin typeface="Arial" pitchFamily="34" charset="0"/>
              <a:cs typeface="Arial" pitchFamily="34" charset="0"/>
            </a:rPr>
            <a:t>Thể</a:t>
          </a:r>
          <a:r>
            <a:rPr lang="en-US" sz="2000" b="1" i="1" kern="1200" dirty="0">
              <a:latin typeface="Arial" pitchFamily="34" charset="0"/>
              <a:cs typeface="Arial" pitchFamily="34" charset="0"/>
            </a:rPr>
            <a:t> </a:t>
          </a:r>
          <a:r>
            <a:rPr lang="en-US" sz="2000" b="1" i="1" kern="1200" dirty="0" err="1">
              <a:latin typeface="Arial" pitchFamily="34" charset="0"/>
              <a:cs typeface="Arial" pitchFamily="34" charset="0"/>
            </a:rPr>
            <a:t>chất</a:t>
          </a:r>
          <a:r>
            <a:rPr lang="en-US" sz="2000" b="1" i="1" kern="1200" dirty="0">
              <a:latin typeface="Arial" pitchFamily="34" charset="0"/>
              <a:cs typeface="Arial" pitchFamily="34" charset="0"/>
            </a:rPr>
            <a:t> </a:t>
          </a:r>
          <a:endParaRPr lang="en-US" sz="2000" kern="1200" dirty="0">
            <a:latin typeface="Arial" pitchFamily="34" charset="0"/>
            <a:cs typeface="Arial" pitchFamily="34" charset="0"/>
          </a:endParaRPr>
        </a:p>
      </dsp:txBody>
      <dsp:txXfrm>
        <a:off x="3394823" y="147752"/>
        <a:ext cx="975204" cy="903028"/>
      </dsp:txXfrm>
    </dsp:sp>
    <dsp:sp modelId="{10EF4C32-3AEF-40D6-A724-4A5BD5C14FD9}">
      <dsp:nvSpPr>
        <dsp:cNvPr id="0" name=""/>
        <dsp:cNvSpPr/>
      </dsp:nvSpPr>
      <dsp:spPr>
        <a:xfrm>
          <a:off x="4994393" y="1796598"/>
          <a:ext cx="1593135" cy="142240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a:latin typeface="Arial" pitchFamily="34" charset="0"/>
              <a:cs typeface="Arial" pitchFamily="34" charset="0"/>
            </a:rPr>
            <a:t>T</a:t>
          </a:r>
          <a:r>
            <a:rPr lang="vi-VN" sz="2000" b="1" i="1" kern="1200" dirty="0">
              <a:latin typeface="Arial" pitchFamily="34" charset="0"/>
              <a:cs typeface="Arial" pitchFamily="34" charset="0"/>
            </a:rPr>
            <a:t>ình cảm và quan hệ xã hội</a:t>
          </a:r>
          <a:endParaRPr lang="en-US" sz="2000" kern="1200" dirty="0">
            <a:latin typeface="Arial" pitchFamily="34" charset="0"/>
            <a:cs typeface="Arial" pitchFamily="34" charset="0"/>
          </a:endParaRPr>
        </a:p>
      </dsp:txBody>
      <dsp:txXfrm>
        <a:off x="5227702" y="2004904"/>
        <a:ext cx="1126517" cy="1005791"/>
      </dsp:txXfrm>
    </dsp:sp>
    <dsp:sp modelId="{7EDFA3CD-0581-499F-A4E4-ABC61F8850BC}">
      <dsp:nvSpPr>
        <dsp:cNvPr id="0" name=""/>
        <dsp:cNvSpPr/>
      </dsp:nvSpPr>
      <dsp:spPr>
        <a:xfrm>
          <a:off x="3116651" y="3713399"/>
          <a:ext cx="1531548" cy="1405871"/>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a:latin typeface="Arial" pitchFamily="34" charset="0"/>
              <a:cs typeface="Arial" pitchFamily="34" charset="0"/>
            </a:rPr>
            <a:t>N</a:t>
          </a:r>
          <a:r>
            <a:rPr lang="vi-VN" sz="2000" b="1" i="1" kern="1200" dirty="0">
              <a:latin typeface="Arial" pitchFamily="34" charset="0"/>
              <a:cs typeface="Arial" pitchFamily="34" charset="0"/>
            </a:rPr>
            <a:t>gôn ngữ và giao tiếp</a:t>
          </a:r>
          <a:endParaRPr lang="en-US" sz="2000" kern="1200" dirty="0">
            <a:latin typeface="Arial" pitchFamily="34" charset="0"/>
            <a:cs typeface="Arial" pitchFamily="34" charset="0"/>
          </a:endParaRPr>
        </a:p>
      </dsp:txBody>
      <dsp:txXfrm>
        <a:off x="3340941" y="3919284"/>
        <a:ext cx="1082968" cy="994101"/>
      </dsp:txXfrm>
    </dsp:sp>
    <dsp:sp modelId="{8B9D90C4-4F61-4854-A64E-A73AB2B6498E}">
      <dsp:nvSpPr>
        <dsp:cNvPr id="0" name=""/>
        <dsp:cNvSpPr/>
      </dsp:nvSpPr>
      <dsp:spPr>
        <a:xfrm>
          <a:off x="1261071" y="1796598"/>
          <a:ext cx="1425637" cy="142240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a:latin typeface="Arial" pitchFamily="34" charset="0"/>
              <a:cs typeface="Arial" pitchFamily="34" charset="0"/>
            </a:rPr>
            <a:t>N</a:t>
          </a:r>
          <a:r>
            <a:rPr lang="vi-VN" sz="2000" b="1" i="1" kern="1200" dirty="0">
              <a:latin typeface="Arial" pitchFamily="34" charset="0"/>
              <a:cs typeface="Arial" pitchFamily="34" charset="0"/>
            </a:rPr>
            <a:t>hận thức</a:t>
          </a:r>
          <a:endParaRPr lang="en-US" sz="2000" kern="1200" dirty="0">
            <a:latin typeface="Arial" pitchFamily="34" charset="0"/>
            <a:cs typeface="Arial" pitchFamily="34" charset="0"/>
          </a:endParaRPr>
        </a:p>
      </dsp:txBody>
      <dsp:txXfrm>
        <a:off x="1469851" y="2004904"/>
        <a:ext cx="1008077" cy="10057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56609" y="685799"/>
          <a:ext cx="3120864" cy="3708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a:t>
          </a:r>
          <a:r>
            <a:rPr lang="en-US" sz="2000" b="1" kern="1200" dirty="0">
              <a:solidFill>
                <a:srgbClr val="002060"/>
              </a:solidFill>
              <a:latin typeface="Arial" pitchFamily="34" charset="0"/>
              <a:cs typeface="Arial" pitchFamily="34" charset="0"/>
            </a:rPr>
            <a:t>ĐẠT</a:t>
          </a:r>
        </a:p>
        <a:p>
          <a:pPr lvl="0" algn="just" defTabSz="889000">
            <a:lnSpc>
              <a:spcPct val="90000"/>
            </a:lnSpc>
            <a:spcBef>
              <a:spcPct val="0"/>
            </a:spcBef>
            <a:spcAft>
              <a:spcPct val="35000"/>
            </a:spcAft>
          </a:pP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just" defTabSz="889000">
            <a:lnSpc>
              <a:spcPct val="90000"/>
            </a:lnSpc>
            <a:spcBef>
              <a:spcPct val="0"/>
            </a:spcBef>
            <a:spcAft>
              <a:spcPct val="35000"/>
            </a:spcAft>
          </a:pPr>
          <a:r>
            <a:rPr lang="en-US" sz="2000" kern="1200" dirty="0">
              <a:latin typeface="Arial" pitchFamily="34" charset="0"/>
              <a:cs typeface="Arial" pitchFamily="34" charset="0"/>
            </a:rPr>
            <a:t>- XD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về</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trị</a:t>
          </a:r>
          <a:r>
            <a:rPr lang="en-US" sz="2000" kern="1200" dirty="0">
              <a:latin typeface="Arial" pitchFamily="34" charset="0"/>
              <a:cs typeface="Arial" pitchFamily="34" charset="0"/>
            </a:rPr>
            <a:t> CSVC,ĐDĐC</a:t>
          </a:r>
          <a:r>
            <a:rPr lang="nb-NO" sz="2000" kern="1200" dirty="0">
              <a:latin typeface="Arial" pitchFamily="34" charset="0"/>
              <a:cs typeface="Arial" pitchFamily="34" charset="0"/>
            </a:rPr>
            <a:t>, TBDH</a:t>
          </a:r>
          <a:endParaRPr lang="en-US" sz="2000" kern="1200" dirty="0">
            <a:latin typeface="Arial" pitchFamily="34" charset="0"/>
            <a:cs typeface="Arial" pitchFamily="34" charset="0"/>
          </a:endParaRP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Lập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kế</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hoạch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mua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sắm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kiểm</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kê,bảo</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sửa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chữa</a:t>
          </a:r>
          <a:r>
            <a:rPr lang="en-US" sz="2000" kern="1200" dirty="0">
              <a:latin typeface="Arial" pitchFamily="34" charset="0"/>
              <a:cs typeface="Arial" pitchFamily="34" charset="0"/>
            </a:rPr>
            <a:t> CSVC,ĐDĐC</a:t>
          </a:r>
          <a:r>
            <a:rPr lang="nb-NO" sz="2000" kern="1200" dirty="0">
              <a:latin typeface="Arial" pitchFamily="34" charset="0"/>
              <a:cs typeface="Arial" pitchFamily="34" charset="0"/>
            </a:rPr>
            <a:t>, TBDH</a:t>
          </a:r>
          <a:endParaRPr lang="en-US" sz="2000" kern="1200" dirty="0">
            <a:latin typeface="Arial" pitchFamily="34" charset="0"/>
            <a:cs typeface="Arial" pitchFamily="34" charset="0"/>
          </a:endParaRPr>
        </a:p>
      </dsp:txBody>
      <dsp:txXfrm>
        <a:off x="208957" y="838147"/>
        <a:ext cx="2816168" cy="3403704"/>
      </dsp:txXfrm>
    </dsp:sp>
    <dsp:sp modelId="{F7C69D7B-7C4E-4B96-8910-EE615B5FC344}">
      <dsp:nvSpPr>
        <dsp:cNvPr id="0" name=""/>
        <dsp:cNvSpPr/>
      </dsp:nvSpPr>
      <dsp:spPr>
        <a:xfrm>
          <a:off x="3411380" y="1073830"/>
          <a:ext cx="2350895" cy="286316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Khai</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thác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CSVC,ĐDĐC</a:t>
          </a:r>
          <a:r>
            <a:rPr lang="nb-NO" sz="2000" kern="1200" dirty="0">
              <a:latin typeface="Arial" pitchFamily="34" charset="0"/>
              <a:cs typeface="Arial" pitchFamily="34" charset="0"/>
            </a:rPr>
            <a:t>, </a:t>
          </a:r>
          <a:r>
            <a:rPr lang="nb-NO" sz="2000" kern="1200" dirty="0" smtClean="0">
              <a:latin typeface="Arial" pitchFamily="34" charset="0"/>
              <a:cs typeface="Arial" pitchFamily="34" charset="0"/>
            </a:rPr>
            <a:t>TBDH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nuôi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dưỡng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chăm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sóc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trẻ</a:t>
          </a:r>
          <a:endParaRPr lang="en-US" sz="2000" kern="1200" dirty="0">
            <a:latin typeface="Arial" pitchFamily="34" charset="0"/>
            <a:cs typeface="Arial" pitchFamily="34" charset="0"/>
          </a:endParaRPr>
        </a:p>
      </dsp:txBody>
      <dsp:txXfrm>
        <a:off x="3526141" y="1188591"/>
        <a:ext cx="2121373" cy="2633647"/>
      </dsp:txXfrm>
    </dsp:sp>
    <dsp:sp modelId="{DA77809B-6729-456F-8231-F0AB83B553CF}">
      <dsp:nvSpPr>
        <dsp:cNvPr id="0" name=""/>
        <dsp:cNvSpPr/>
      </dsp:nvSpPr>
      <dsp:spPr>
        <a:xfrm>
          <a:off x="5878271" y="1016000"/>
          <a:ext cx="2356974" cy="28448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động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nguồn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để</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tăng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cường</a:t>
          </a:r>
          <a:r>
            <a:rPr lang="en-US" sz="2000" kern="1200" dirty="0">
              <a:latin typeface="Arial" pitchFamily="34" charset="0"/>
              <a:cs typeface="Arial" pitchFamily="34" charset="0"/>
            </a:rPr>
            <a:t> CSVC,ĐDĐC</a:t>
          </a:r>
          <a:r>
            <a:rPr lang="nb-NO" sz="2000" kern="1200" dirty="0">
              <a:latin typeface="Arial" pitchFamily="34" charset="0"/>
              <a:cs typeface="Arial" pitchFamily="34" charset="0"/>
            </a:rPr>
            <a:t>, TBDH</a:t>
          </a:r>
          <a:r>
            <a:rPr lang="en-US" sz="2000" kern="1200" dirty="0">
              <a:latin typeface="Arial" pitchFamily="34" charset="0"/>
              <a:cs typeface="Arial" pitchFamily="34" charset="0"/>
            </a:rPr>
            <a:t>; </a:t>
          </a:r>
        </a:p>
        <a:p>
          <a:pPr lvl="0" algn="ctr"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endParaRPr lang="en-US" sz="2000" kern="1200" dirty="0">
            <a:latin typeface="Arial" pitchFamily="34" charset="0"/>
            <a:cs typeface="Arial" pitchFamily="34" charset="0"/>
          </a:endParaRPr>
        </a:p>
      </dsp:txBody>
      <dsp:txXfrm>
        <a:off x="5993329" y="1131058"/>
        <a:ext cx="2126858" cy="26146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2" y="0"/>
          <a:ext cx="8458195"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228600" y="1041400"/>
          <a:ext cx="2314884" cy="2946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đạo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xây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kế</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hoạch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tự</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đánh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lượng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endParaRPr lang="en-US" sz="2000" kern="1200" dirty="0">
            <a:latin typeface="Arial" pitchFamily="34" charset="0"/>
            <a:cs typeface="Arial" pitchFamily="34" charset="0"/>
          </a:endParaRPr>
        </a:p>
      </dsp:txBody>
      <dsp:txXfrm>
        <a:off x="341603" y="1154403"/>
        <a:ext cx="2088878" cy="2720394"/>
      </dsp:txXfrm>
    </dsp:sp>
    <dsp:sp modelId="{F7C69D7B-7C4E-4B96-8910-EE615B5FC344}">
      <dsp:nvSpPr>
        <dsp:cNvPr id="0" name=""/>
        <dsp:cNvSpPr/>
      </dsp:nvSpPr>
      <dsp:spPr>
        <a:xfrm>
          <a:off x="2789008" y="921430"/>
          <a:ext cx="2499393" cy="3167969"/>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đạo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xây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kế</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hoạch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cải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tiến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lượng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a:t>
          </a:r>
        </a:p>
        <a:p>
          <a:pPr lvl="0" algn="ctr"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Khắc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phục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điểm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yếu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kết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tự</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đánh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của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endParaRPr lang="en-US" sz="2000" kern="1200" dirty="0">
            <a:latin typeface="Arial" pitchFamily="34" charset="0"/>
            <a:cs typeface="Arial" pitchFamily="34" charset="0"/>
          </a:endParaRPr>
        </a:p>
      </dsp:txBody>
      <dsp:txXfrm>
        <a:off x="2911018" y="1043440"/>
        <a:ext cx="2255373" cy="2923949"/>
      </dsp:txXfrm>
    </dsp:sp>
    <dsp:sp modelId="{DA77809B-6729-456F-8231-F0AB83B553CF}">
      <dsp:nvSpPr>
        <dsp:cNvPr id="0" name=""/>
        <dsp:cNvSpPr/>
      </dsp:nvSpPr>
      <dsp:spPr>
        <a:xfrm>
          <a:off x="5416833" y="787399"/>
          <a:ext cx="2642046" cy="330200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Chỉ</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xây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kế</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hoạch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triển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chất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lượng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bền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vững</a:t>
          </a:r>
          <a:r>
            <a:rPr lang="en-US" sz="2000" kern="1200" dirty="0">
              <a:latin typeface="Arial" pitchFamily="34" charset="0"/>
              <a:cs typeface="Arial" pitchFamily="34" charset="0"/>
            </a:rPr>
            <a:t>; </a:t>
          </a: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endParaRPr lang="en-US" sz="2000" kern="1200" dirty="0">
            <a:latin typeface="Arial" pitchFamily="34" charset="0"/>
            <a:cs typeface="Arial" pitchFamily="34" charset="0"/>
          </a:endParaRPr>
        </a:p>
      </dsp:txBody>
      <dsp:txXfrm>
        <a:off x="5545807" y="916373"/>
        <a:ext cx="2384098" cy="30440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DFDB-30AE-496A-BA97-2B04CB08331B}">
      <dsp:nvSpPr>
        <dsp:cNvPr id="0" name=""/>
        <dsp:cNvSpPr/>
      </dsp:nvSpPr>
      <dsp:spPr>
        <a:xfrm>
          <a:off x="2943758" y="3280981"/>
          <a:ext cx="2645568" cy="2645568"/>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latin typeface="Arial" pitchFamily="34" charset="0"/>
              <a:cs typeface="Arial" pitchFamily="34" charset="0"/>
            </a:rPr>
            <a:t>Tiêu chuẩn 3. Xây dựng môi trường giáo dục</a:t>
          </a:r>
          <a:endParaRPr lang="en-US" sz="2000" kern="1200" dirty="0">
            <a:latin typeface="Arial" pitchFamily="34" charset="0"/>
            <a:cs typeface="Arial" pitchFamily="34" charset="0"/>
          </a:endParaRPr>
        </a:p>
      </dsp:txBody>
      <dsp:txXfrm>
        <a:off x="3331192" y="3668415"/>
        <a:ext cx="1870700" cy="1870700"/>
      </dsp:txXfrm>
    </dsp:sp>
    <dsp:sp modelId="{34AB695C-8C4B-44EE-91BA-F091C14896D0}">
      <dsp:nvSpPr>
        <dsp:cNvPr id="0" name=""/>
        <dsp:cNvSpPr/>
      </dsp:nvSpPr>
      <dsp:spPr>
        <a:xfrm rot="13498234" flipH="1">
          <a:off x="2409654" y="3243853"/>
          <a:ext cx="787534" cy="753987"/>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91181FD-2C8A-4E2D-8B2D-7710CA4C6995}">
      <dsp:nvSpPr>
        <dsp:cNvPr id="0" name=""/>
        <dsp:cNvSpPr/>
      </dsp:nvSpPr>
      <dsp:spPr>
        <a:xfrm>
          <a:off x="11" y="1371592"/>
          <a:ext cx="2513290" cy="201063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smtClean="0">
              <a:latin typeface="Arial" pitchFamily="34" charset="0"/>
              <a:cs typeface="Arial" pitchFamily="34" charset="0"/>
            </a:rPr>
            <a:t>Tiêu chí 12. </a:t>
          </a:r>
        </a:p>
        <a:p>
          <a:pPr lvl="0" algn="ctr" defTabSz="889000">
            <a:lnSpc>
              <a:spcPct val="90000"/>
            </a:lnSpc>
            <a:spcBef>
              <a:spcPct val="0"/>
            </a:spcBef>
            <a:spcAft>
              <a:spcPct val="35000"/>
            </a:spcAft>
          </a:pPr>
          <a:r>
            <a:rPr lang="en-US" sz="2000" kern="1200" smtClean="0">
              <a:latin typeface="Arial" pitchFamily="34" charset="0"/>
              <a:cs typeface="Arial" pitchFamily="34" charset="0"/>
            </a:rPr>
            <a:t>Xây dựng văn hóa nhà trường </a:t>
          </a:r>
          <a:endParaRPr lang="en-US" sz="2000" kern="1200" dirty="0">
            <a:latin typeface="Arial" pitchFamily="34" charset="0"/>
            <a:cs typeface="Arial" pitchFamily="34" charset="0"/>
          </a:endParaRPr>
        </a:p>
      </dsp:txBody>
      <dsp:txXfrm>
        <a:off x="58900" y="1430481"/>
        <a:ext cx="2395512" cy="1892854"/>
      </dsp:txXfrm>
    </dsp:sp>
    <dsp:sp modelId="{440A2356-D6C4-462A-B536-0982E0311020}">
      <dsp:nvSpPr>
        <dsp:cNvPr id="0" name=""/>
        <dsp:cNvSpPr/>
      </dsp:nvSpPr>
      <dsp:spPr>
        <a:xfrm rot="5400000">
          <a:off x="3805341" y="2366208"/>
          <a:ext cx="914392" cy="753987"/>
        </a:xfrm>
        <a:prstGeom prst="leftArrow">
          <a:avLst>
            <a:gd name="adj1" fmla="val 6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50991CB-54CF-4F88-8846-E846B35F42A9}">
      <dsp:nvSpPr>
        <dsp:cNvPr id="0" name=""/>
        <dsp:cNvSpPr/>
      </dsp:nvSpPr>
      <dsp:spPr>
        <a:xfrm>
          <a:off x="2971130" y="76212"/>
          <a:ext cx="2513290" cy="2010632"/>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smtClean="0">
              <a:latin typeface="Arial" pitchFamily="34" charset="0"/>
              <a:cs typeface="Arial" pitchFamily="34" charset="0"/>
            </a:rPr>
            <a:t>Tiêu chí 13.</a:t>
          </a:r>
        </a:p>
        <a:p>
          <a:pPr lvl="0" algn="ctr" defTabSz="889000">
            <a:lnSpc>
              <a:spcPct val="90000"/>
            </a:lnSpc>
            <a:spcBef>
              <a:spcPct val="0"/>
            </a:spcBef>
            <a:spcAft>
              <a:spcPct val="35000"/>
            </a:spcAft>
          </a:pPr>
          <a:r>
            <a:rPr lang="en-US" sz="2000" kern="1200" smtClean="0">
              <a:latin typeface="Arial" pitchFamily="34" charset="0"/>
              <a:cs typeface="Arial" pitchFamily="34" charset="0"/>
            </a:rPr>
            <a:t> Thực hiện dân chủ cơ sở trong nhà trường </a:t>
          </a:r>
          <a:endParaRPr lang="en-US" sz="2000" kern="1200" dirty="0">
            <a:latin typeface="Arial" pitchFamily="34" charset="0"/>
            <a:cs typeface="Arial" pitchFamily="34" charset="0"/>
          </a:endParaRPr>
        </a:p>
      </dsp:txBody>
      <dsp:txXfrm>
        <a:off x="3030019" y="135101"/>
        <a:ext cx="2395512" cy="1892854"/>
      </dsp:txXfrm>
    </dsp:sp>
    <dsp:sp modelId="{406A4D35-D03D-4BDB-9CD9-1770B4E41E43}">
      <dsp:nvSpPr>
        <dsp:cNvPr id="0" name=""/>
        <dsp:cNvSpPr/>
      </dsp:nvSpPr>
      <dsp:spPr>
        <a:xfrm rot="8312342">
          <a:off x="5269006" y="3145014"/>
          <a:ext cx="990931" cy="753987"/>
        </a:xfrm>
        <a:prstGeom prst="lef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194D624-5C21-4B50-968B-03068167704A}">
      <dsp:nvSpPr>
        <dsp:cNvPr id="0" name=""/>
        <dsp:cNvSpPr/>
      </dsp:nvSpPr>
      <dsp:spPr>
        <a:xfrm>
          <a:off x="6170882" y="1570782"/>
          <a:ext cx="2211117" cy="1705820"/>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smtClean="0">
              <a:latin typeface="Arial" pitchFamily="34" charset="0"/>
              <a:cs typeface="Arial" pitchFamily="34" charset="0"/>
            </a:rPr>
            <a:t>Tiêu chí 14. </a:t>
          </a:r>
        </a:p>
        <a:p>
          <a:pPr lvl="0" algn="ctr" defTabSz="889000">
            <a:lnSpc>
              <a:spcPct val="90000"/>
            </a:lnSpc>
            <a:spcBef>
              <a:spcPct val="0"/>
            </a:spcBef>
            <a:spcAft>
              <a:spcPct val="35000"/>
            </a:spcAft>
          </a:pPr>
          <a:r>
            <a:rPr lang="en-US" sz="2000" kern="1200" smtClean="0">
              <a:latin typeface="Arial" pitchFamily="34" charset="0"/>
              <a:cs typeface="Arial" pitchFamily="34" charset="0"/>
            </a:rPr>
            <a:t>Xây dựng trường học an toàn, phòng chống bạo lực học đường</a:t>
          </a:r>
          <a:endParaRPr lang="en-US" sz="2000" kern="1200" dirty="0">
            <a:latin typeface="Arial" pitchFamily="34" charset="0"/>
            <a:cs typeface="Arial" pitchFamily="34" charset="0"/>
          </a:endParaRPr>
        </a:p>
      </dsp:txBody>
      <dsp:txXfrm>
        <a:off x="6220844" y="1620744"/>
        <a:ext cx="2111193" cy="16058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09633" y="0"/>
          <a:ext cx="7189470" cy="5080000"/>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164881" y="1143000"/>
          <a:ext cx="2325703" cy="2794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a:t>
          </a:r>
          <a:r>
            <a:rPr lang="en-US" sz="2000" b="1" kern="1200" dirty="0">
              <a:solidFill>
                <a:srgbClr val="002060"/>
              </a:solidFill>
              <a:latin typeface="Arial" pitchFamily="34" charset="0"/>
              <a:cs typeface="Arial" pitchFamily="34" charset="0"/>
            </a:rPr>
            <a:t>ĐẠT</a:t>
          </a:r>
        </a:p>
        <a:p>
          <a:pPr lvl="0" algn="just" defTabSz="889000">
            <a:lnSpc>
              <a:spcPct val="90000"/>
            </a:lnSpc>
            <a:spcBef>
              <a:spcPct val="0"/>
            </a:spcBef>
            <a:spcAft>
              <a:spcPct val="35000"/>
            </a:spcAft>
          </a:pP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just" defTabSz="889000">
            <a:lnSpc>
              <a:spcPct val="90000"/>
            </a:lnSpc>
            <a:spcBef>
              <a:spcPct val="0"/>
            </a:spcBef>
            <a:spcAft>
              <a:spcPct val="35000"/>
            </a:spcAft>
          </a:pPr>
          <a:r>
            <a:rPr lang="en-US" sz="2000" kern="1200" dirty="0">
              <a:latin typeface="Arial" pitchFamily="34" charset="0"/>
              <a:cs typeface="Arial" pitchFamily="34" charset="0"/>
            </a:rPr>
            <a:t>- X</a:t>
          </a:r>
          <a:r>
            <a:rPr lang="nb-NO" sz="2000" kern="1200" dirty="0">
              <a:latin typeface="Arial" pitchFamily="34" charset="0"/>
              <a:cs typeface="Arial" pitchFamily="34" charset="0"/>
            </a:rPr>
            <a:t>ây dựng và thực hiện nội quy, quy tắc ứng xử trong NT</a:t>
          </a:r>
          <a:endParaRPr lang="en-US" sz="2000" kern="1200" dirty="0">
            <a:latin typeface="Arial" pitchFamily="34" charset="0"/>
            <a:cs typeface="Arial" pitchFamily="34" charset="0"/>
          </a:endParaRPr>
        </a:p>
      </dsp:txBody>
      <dsp:txXfrm>
        <a:off x="278412" y="1256531"/>
        <a:ext cx="2098641" cy="2566938"/>
      </dsp:txXfrm>
    </dsp:sp>
    <dsp:sp modelId="{F7C69D7B-7C4E-4B96-8910-EE615B5FC344}">
      <dsp:nvSpPr>
        <dsp:cNvPr id="0" name=""/>
        <dsp:cNvSpPr/>
      </dsp:nvSpPr>
      <dsp:spPr>
        <a:xfrm>
          <a:off x="2649447" y="939799"/>
          <a:ext cx="2683665" cy="31496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a:t>
          </a:r>
          <a:r>
            <a:rPr lang="en-US" sz="2000" b="1" kern="1200" dirty="0">
              <a:solidFill>
                <a:srgbClr val="002060"/>
              </a:solidFill>
              <a:latin typeface="Arial" pitchFamily="34" charset="0"/>
              <a:cs typeface="Arial" pitchFamily="34" charset="0"/>
            </a:rPr>
            <a:t>KHÁ</a:t>
          </a: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Xây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dựng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được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điển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hình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tiến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về</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nội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tắc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hóa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ứng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xử</a:t>
          </a:r>
          <a:r>
            <a:rPr lang="en-US" sz="2000" kern="1200" dirty="0">
              <a:latin typeface="Arial" pitchFamily="34" charset="0"/>
              <a:cs typeface="Arial" pitchFamily="34" charset="0"/>
            </a:rPr>
            <a:t>; </a:t>
          </a: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chặn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lý</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kịp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thời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hợp</a:t>
          </a:r>
          <a:r>
            <a:rPr lang="en-US" sz="2000" kern="1200" dirty="0">
              <a:latin typeface="Arial" pitchFamily="34" charset="0"/>
              <a:cs typeface="Arial" pitchFamily="34" charset="0"/>
            </a:rPr>
            <a:t> vi </a:t>
          </a:r>
          <a:r>
            <a:rPr lang="en-US" sz="2000" kern="1200" dirty="0" err="1">
              <a:latin typeface="Arial" pitchFamily="34" charset="0"/>
              <a:cs typeface="Arial" pitchFamily="34" charset="0"/>
            </a:rPr>
            <a:t>phạm</a:t>
          </a:r>
          <a:endParaRPr lang="en-US" sz="2000" kern="1200" dirty="0">
            <a:latin typeface="Arial" pitchFamily="34" charset="0"/>
            <a:cs typeface="Arial" pitchFamily="34" charset="0"/>
          </a:endParaRPr>
        </a:p>
      </dsp:txBody>
      <dsp:txXfrm>
        <a:off x="2780453" y="1070805"/>
        <a:ext cx="2421653" cy="2887588"/>
      </dsp:txXfrm>
    </dsp:sp>
    <dsp:sp modelId="{DA77809B-6729-456F-8231-F0AB83B553CF}">
      <dsp:nvSpPr>
        <dsp:cNvPr id="0" name=""/>
        <dsp:cNvSpPr/>
      </dsp:nvSpPr>
      <dsp:spPr>
        <a:xfrm>
          <a:off x="5584616" y="1015999"/>
          <a:ext cx="2513612" cy="28448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môi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hóa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lành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mạnh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thiện</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NT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đồng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nghiệp</a:t>
          </a:r>
          <a:endParaRPr lang="en-US" sz="2000" kern="1200" dirty="0">
            <a:latin typeface="Arial" pitchFamily="34" charset="0"/>
            <a:cs typeface="Arial" pitchFamily="34" charset="0"/>
          </a:endParaRPr>
        </a:p>
      </dsp:txBody>
      <dsp:txXfrm>
        <a:off x="5707320" y="1138703"/>
        <a:ext cx="2268204" cy="25993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188164" y="838199"/>
          <a:ext cx="2508564" cy="34036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a:t>
          </a:r>
          <a:r>
            <a:rPr lang="en-US" sz="2000" b="1" kern="1200" dirty="0">
              <a:solidFill>
                <a:srgbClr val="002060"/>
              </a:solidFill>
              <a:latin typeface="Arial" pitchFamily="34" charset="0"/>
              <a:cs typeface="Arial" pitchFamily="34" charset="0"/>
            </a:rPr>
            <a:t>ĐẠT</a:t>
          </a:r>
        </a:p>
        <a:p>
          <a:pPr lvl="0" algn="just" defTabSz="889000">
            <a:lnSpc>
              <a:spcPct val="90000"/>
            </a:lnSpc>
            <a:spcBef>
              <a:spcPct val="0"/>
            </a:spcBef>
            <a:spcAft>
              <a:spcPct val="35000"/>
            </a:spcAft>
          </a:pP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đúng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r>
            <a:rPr lang="en-US" sz="2000" kern="1200" dirty="0">
              <a:latin typeface="Arial" pitchFamily="34" charset="0"/>
              <a:cs typeface="Arial" pitchFamily="34" charset="0"/>
            </a:rPr>
            <a:t>:</a:t>
          </a:r>
        </a:p>
        <a:p>
          <a:pPr lvl="0" algn="just" defTabSz="889000">
            <a:lnSpc>
              <a:spcPct val="90000"/>
            </a:lnSpc>
            <a:spcBef>
              <a:spcPct val="0"/>
            </a:spcBef>
            <a:spcAft>
              <a:spcPct val="35000"/>
            </a:spcAft>
          </a:pPr>
          <a:r>
            <a:rPr lang="en-US" sz="2000" kern="1200" dirty="0">
              <a:latin typeface="Arial" pitchFamily="34" charset="0"/>
              <a:cs typeface="Arial" pitchFamily="34" charset="0"/>
            </a:rPr>
            <a:t>- XD &amp; </a:t>
          </a:r>
          <a:r>
            <a:rPr lang="en-US" sz="2000" kern="1200" dirty="0" err="1" smtClean="0">
              <a:latin typeface="Arial" pitchFamily="34" charset="0"/>
              <a:cs typeface="Arial" pitchFamily="34" charset="0"/>
            </a:rPr>
            <a:t>tổ</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chức</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chế</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chủ</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sở</a:t>
          </a:r>
          <a:r>
            <a:rPr lang="en-US" sz="2000" kern="1200" dirty="0">
              <a:latin typeface="Arial" pitchFamily="34" charset="0"/>
              <a:cs typeface="Arial" pitchFamily="34" charset="0"/>
            </a:rPr>
            <a:t> ở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học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theo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định</a:t>
          </a:r>
          <a:endParaRPr lang="en-US" sz="2000" kern="1200" dirty="0">
            <a:latin typeface="Arial" pitchFamily="34" charset="0"/>
            <a:cs typeface="Arial" pitchFamily="34" charset="0"/>
          </a:endParaRPr>
        </a:p>
      </dsp:txBody>
      <dsp:txXfrm>
        <a:off x="310622" y="960657"/>
        <a:ext cx="2263648" cy="3158684"/>
      </dsp:txXfrm>
    </dsp:sp>
    <dsp:sp modelId="{F7C69D7B-7C4E-4B96-8910-EE615B5FC344}">
      <dsp:nvSpPr>
        <dsp:cNvPr id="0" name=""/>
        <dsp:cNvSpPr/>
      </dsp:nvSpPr>
      <dsp:spPr>
        <a:xfrm>
          <a:off x="2863826" y="558799"/>
          <a:ext cx="2373487" cy="3911600"/>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    MỨC </a:t>
          </a:r>
          <a:r>
            <a:rPr lang="en-US" sz="2000" b="1" kern="1200" dirty="0">
              <a:solidFill>
                <a:srgbClr val="002060"/>
              </a:solidFill>
              <a:latin typeface="Arial" pitchFamily="34" charset="0"/>
              <a:cs typeface="Arial" pitchFamily="34" charset="0"/>
            </a:rPr>
            <a:t>KHÁ</a:t>
          </a:r>
        </a:p>
        <a:p>
          <a:pPr lvl="0" algn="just" defTabSz="889000">
            <a:lnSpc>
              <a:spcPct val="90000"/>
            </a:lnSpc>
            <a:spcBef>
              <a:spcPct val="0"/>
            </a:spcBef>
            <a:spcAft>
              <a:spcPct val="35000"/>
            </a:spcAft>
          </a:pPr>
          <a:r>
            <a:rPr lang="en-US" sz="2000" kern="1200" dirty="0">
              <a:latin typeface="Arial" pitchFamily="34" charset="0"/>
              <a:cs typeface="Arial" pitchFamily="34" charset="0"/>
            </a:rPr>
            <a:t>- KK </a:t>
          </a:r>
          <a:r>
            <a:rPr lang="en-US" sz="2000" kern="1200" dirty="0" err="1">
              <a:latin typeface="Arial" pitchFamily="34" charset="0"/>
              <a:cs typeface="Arial" pitchFamily="34" charset="0"/>
            </a:rPr>
            <a:t>mọi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thành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tham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gia</a:t>
          </a:r>
          <a:r>
            <a:rPr lang="en-US" sz="2000" kern="1200" dirty="0">
              <a:latin typeface="Arial" pitchFamily="34" charset="0"/>
              <a:cs typeface="Arial" pitchFamily="34" charset="0"/>
            </a:rPr>
            <a:t> XD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QCDC; </a:t>
          </a: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Bảo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vệ</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những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công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khai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bày</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tỏ</a:t>
          </a:r>
          <a:r>
            <a:rPr lang="en-US" sz="2000" kern="1200" dirty="0">
              <a:latin typeface="Arial" pitchFamily="34" charset="0"/>
              <a:cs typeface="Arial" pitchFamily="34" charset="0"/>
            </a:rPr>
            <a:t> ý </a:t>
          </a:r>
          <a:r>
            <a:rPr lang="en-US" sz="2000" kern="1200" dirty="0" err="1">
              <a:latin typeface="Arial" pitchFamily="34" charset="0"/>
              <a:cs typeface="Arial" pitchFamily="34" charset="0"/>
            </a:rPr>
            <a:t>kiến</a:t>
          </a:r>
          <a:r>
            <a:rPr lang="en-US" sz="2000" kern="1200" dirty="0">
              <a:latin typeface="Arial" pitchFamily="34" charset="0"/>
              <a:cs typeface="Arial" pitchFamily="34" charset="0"/>
            </a:rPr>
            <a:t>;</a:t>
          </a:r>
        </a:p>
        <a:p>
          <a:pPr lvl="0" algn="just"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chặn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xử</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lý</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kịp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thời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vi </a:t>
          </a:r>
          <a:r>
            <a:rPr lang="en-US" sz="2000" kern="1200" dirty="0" err="1">
              <a:latin typeface="Arial" pitchFamily="34" charset="0"/>
              <a:cs typeface="Arial" pitchFamily="34" charset="0"/>
            </a:rPr>
            <a:t>phạm</a:t>
          </a:r>
          <a:r>
            <a:rPr lang="en-US" sz="2000" kern="1200" dirty="0">
              <a:latin typeface="Arial" pitchFamily="34" charset="0"/>
              <a:cs typeface="Arial" pitchFamily="34" charset="0"/>
            </a:rPr>
            <a:t> QCDC</a:t>
          </a:r>
        </a:p>
      </dsp:txBody>
      <dsp:txXfrm>
        <a:off x="2979690" y="674663"/>
        <a:ext cx="2141759" cy="3679872"/>
      </dsp:txXfrm>
    </dsp:sp>
    <dsp:sp modelId="{DA77809B-6729-456F-8231-F0AB83B553CF}">
      <dsp:nvSpPr>
        <dsp:cNvPr id="0" name=""/>
        <dsp:cNvSpPr/>
      </dsp:nvSpPr>
      <dsp:spPr>
        <a:xfrm>
          <a:off x="5501855" y="558800"/>
          <a:ext cx="2562976" cy="375920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lập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được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môi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chủ</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trong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endParaRPr lang="en-US" sz="2000" kern="1200" dirty="0">
            <a:latin typeface="Arial" pitchFamily="34" charset="0"/>
            <a:cs typeface="Arial" pitchFamily="34" charset="0"/>
          </a:endParaRP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Hướng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dẫn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quản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lý</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sở</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giáo</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dục</a:t>
          </a:r>
          <a:r>
            <a:rPr lang="en-US" sz="2000" kern="1200" dirty="0">
              <a:latin typeface="Arial" pitchFamily="34" charset="0"/>
              <a:cs typeface="Arial" pitchFamily="34" charset="0"/>
            </a:rPr>
            <a:t> </a:t>
          </a:r>
          <a:r>
            <a:rPr lang="en-US" sz="2000" kern="1200" dirty="0" err="1" smtClean="0">
              <a:latin typeface="Arial" pitchFamily="34" charset="0"/>
              <a:cs typeface="Arial" pitchFamily="34" charset="0"/>
            </a:rPr>
            <a:t>mầm</a:t>
          </a:r>
          <a:r>
            <a:rPr lang="en-US" sz="2000" kern="1200" dirty="0" smtClean="0">
              <a:latin typeface="Arial" pitchFamily="34" charset="0"/>
              <a:cs typeface="Arial" pitchFamily="34" charset="0"/>
            </a:rPr>
            <a:t> non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thực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hiện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dân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chủ</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cơ</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sở</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trong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nhà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trường</a:t>
          </a:r>
          <a:r>
            <a:rPr lang="en-US" sz="2000" kern="1200" dirty="0">
              <a:latin typeface="Arial" pitchFamily="34" charset="0"/>
              <a:cs typeface="Arial" pitchFamily="34" charset="0"/>
            </a:rPr>
            <a:t>.</a:t>
          </a:r>
        </a:p>
      </dsp:txBody>
      <dsp:txXfrm>
        <a:off x="5626969" y="683914"/>
        <a:ext cx="2312748" cy="350897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6530" y="1219199"/>
          <a:ext cx="2587450" cy="26416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dirty="0" smtClean="0">
              <a:latin typeface="Arial" pitchFamily="34" charset="0"/>
              <a:cs typeface="Arial" pitchFamily="34" charset="0"/>
            </a:rPr>
            <a:t>        MỨC ĐẠT</a:t>
          </a:r>
        </a:p>
        <a:p>
          <a:pPr lvl="0" algn="just" defTabSz="800100">
            <a:lnSpc>
              <a:spcPct val="90000"/>
            </a:lnSpc>
            <a:spcBef>
              <a:spcPct val="0"/>
            </a:spcBef>
            <a:spcAft>
              <a:spcPct val="35000"/>
            </a:spcAft>
          </a:pPr>
          <a:r>
            <a:rPr lang="en-US" sz="1800" b="0" kern="1200" dirty="0" err="1" smtClean="0">
              <a:latin typeface="Arial" pitchFamily="34" charset="0"/>
              <a:cs typeface="Arial" pitchFamily="34" charset="0"/>
            </a:rPr>
            <a:t>Thực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hiện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đúng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quy</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định</a:t>
          </a:r>
          <a:r>
            <a:rPr lang="en-US" sz="1800" b="0" kern="1200" dirty="0" smtClean="0">
              <a:latin typeface="Arial" pitchFamily="34" charset="0"/>
              <a:cs typeface="Arial" pitchFamily="34" charset="0"/>
            </a:rPr>
            <a:t>:</a:t>
          </a:r>
        </a:p>
        <a:p>
          <a:pPr lvl="0" algn="just" defTabSz="800100">
            <a:lnSpc>
              <a:spcPct val="90000"/>
            </a:lnSpc>
            <a:spcBef>
              <a:spcPct val="0"/>
            </a:spcBef>
            <a:spcAft>
              <a:spcPct val="35000"/>
            </a:spcAft>
          </a:pPr>
          <a:r>
            <a:rPr lang="en-US" sz="1800" b="0" kern="1200" dirty="0" smtClean="0">
              <a:latin typeface="Arial" pitchFamily="34" charset="0"/>
              <a:cs typeface="Arial" pitchFamily="34" charset="0"/>
            </a:rPr>
            <a:t>- XD &amp; </a:t>
          </a:r>
          <a:r>
            <a:rPr lang="en-US" sz="1800" b="0" kern="1200" dirty="0" err="1" smtClean="0">
              <a:latin typeface="Arial" pitchFamily="34" charset="0"/>
              <a:cs typeface="Arial" pitchFamily="34" charset="0"/>
            </a:rPr>
            <a:t>thực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hiện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quy</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định</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của</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nhà</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trường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về</a:t>
          </a:r>
          <a:r>
            <a:rPr lang="en-US" sz="1800" b="0" kern="1200" dirty="0" smtClean="0">
              <a:latin typeface="Arial" pitchFamily="34" charset="0"/>
              <a:cs typeface="Arial" pitchFamily="34" charset="0"/>
            </a:rPr>
            <a:t>  TH an </a:t>
          </a:r>
          <a:r>
            <a:rPr lang="en-US" sz="1800" b="0" kern="1200" dirty="0" err="1" smtClean="0">
              <a:latin typeface="Arial" pitchFamily="34" charset="0"/>
              <a:cs typeface="Arial" pitchFamily="34" charset="0"/>
            </a:rPr>
            <a:t>toàn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phòng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chống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bạo</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lực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học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đường</a:t>
          </a:r>
          <a:r>
            <a:rPr lang="en-US" sz="1800" b="0" kern="1200" dirty="0" smtClean="0">
              <a:latin typeface="Arial" pitchFamily="34" charset="0"/>
              <a:cs typeface="Arial" pitchFamily="34" charset="0"/>
            </a:rPr>
            <a:t> </a:t>
          </a:r>
          <a:endParaRPr lang="en-US" sz="1800" b="0" kern="1200" dirty="0">
            <a:latin typeface="Arial" pitchFamily="34" charset="0"/>
            <a:cs typeface="Arial" pitchFamily="34" charset="0"/>
          </a:endParaRPr>
        </a:p>
      </dsp:txBody>
      <dsp:txXfrm>
        <a:off x="132839" y="1345508"/>
        <a:ext cx="2334832" cy="2388982"/>
      </dsp:txXfrm>
    </dsp:sp>
    <dsp:sp modelId="{F7C69D7B-7C4E-4B96-8910-EE615B5FC344}">
      <dsp:nvSpPr>
        <dsp:cNvPr id="0" name=""/>
        <dsp:cNvSpPr/>
      </dsp:nvSpPr>
      <dsp:spPr>
        <a:xfrm>
          <a:off x="2711448" y="1092199"/>
          <a:ext cx="2872903" cy="28448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n-US" sz="2000" b="0" kern="1200" dirty="0" smtClean="0">
            <a:latin typeface="Arial" pitchFamily="34" charset="0"/>
            <a:cs typeface="Arial" pitchFamily="34" charset="0"/>
          </a:endParaRPr>
        </a:p>
        <a:p>
          <a:pPr lvl="0" algn="just" defTabSz="889000">
            <a:lnSpc>
              <a:spcPct val="90000"/>
            </a:lnSpc>
            <a:spcBef>
              <a:spcPct val="0"/>
            </a:spcBef>
            <a:spcAft>
              <a:spcPct val="35000"/>
            </a:spcAft>
          </a:pPr>
          <a:r>
            <a:rPr lang="en-US" sz="1800" b="1" kern="1200" dirty="0" smtClean="0">
              <a:latin typeface="Arial" pitchFamily="34" charset="0"/>
              <a:cs typeface="Arial" pitchFamily="34" charset="0"/>
            </a:rPr>
            <a:t>            MỨC KHÁ</a:t>
          </a:r>
        </a:p>
        <a:p>
          <a:pPr lvl="0" algn="just" defTabSz="889000">
            <a:lnSpc>
              <a:spcPct val="90000"/>
            </a:lnSpc>
            <a:spcBef>
              <a:spcPct val="0"/>
            </a:spcBef>
            <a:spcAft>
              <a:spcPct val="35000"/>
            </a:spcAft>
          </a:pPr>
          <a:r>
            <a:rPr lang="en-US" sz="1800" b="0" kern="1200" dirty="0" smtClean="0">
              <a:latin typeface="Arial" pitchFamily="34" charset="0"/>
              <a:cs typeface="Arial" pitchFamily="34" charset="0"/>
            </a:rPr>
            <a:t>- KK </a:t>
          </a:r>
          <a:r>
            <a:rPr lang="en-US" sz="1800" b="0" kern="1200" dirty="0" err="1" smtClean="0">
              <a:latin typeface="Arial" pitchFamily="34" charset="0"/>
              <a:cs typeface="Arial" pitchFamily="34" charset="0"/>
            </a:rPr>
            <a:t>mọi</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thành</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viên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tham</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gia</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xây</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dựng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trường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học</a:t>
          </a:r>
          <a:r>
            <a:rPr lang="en-US" sz="1800" b="0" kern="1200" dirty="0" smtClean="0">
              <a:latin typeface="Arial" pitchFamily="34" charset="0"/>
              <a:cs typeface="Arial" pitchFamily="34" charset="0"/>
            </a:rPr>
            <a:t> an </a:t>
          </a:r>
          <a:r>
            <a:rPr lang="en-US" sz="1800" b="0" kern="1200" dirty="0" err="1" smtClean="0">
              <a:latin typeface="Arial" pitchFamily="34" charset="0"/>
              <a:cs typeface="Arial" pitchFamily="34" charset="0"/>
            </a:rPr>
            <a:t>toàn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phòng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chống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bạo</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lực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học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đường</a:t>
          </a:r>
          <a:r>
            <a:rPr lang="en-US" sz="1800" b="0" kern="1200" dirty="0" smtClean="0">
              <a:latin typeface="Arial" pitchFamily="34" charset="0"/>
              <a:cs typeface="Arial" pitchFamily="34" charset="0"/>
            </a:rPr>
            <a:t>; </a:t>
          </a:r>
        </a:p>
        <a:p>
          <a:pPr lvl="0" algn="just" defTabSz="889000">
            <a:lnSpc>
              <a:spcPct val="90000"/>
            </a:lnSpc>
            <a:spcBef>
              <a:spcPct val="0"/>
            </a:spcBef>
            <a:spcAft>
              <a:spcPct val="35000"/>
            </a:spcAft>
          </a:pP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Phát</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hiện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ngăn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chặn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xử</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lý</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kịp</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thời</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các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trường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hợp</a:t>
          </a:r>
          <a:r>
            <a:rPr lang="en-US" sz="1800" b="0" kern="1200" dirty="0" smtClean="0">
              <a:latin typeface="Arial" pitchFamily="34" charset="0"/>
              <a:cs typeface="Arial" pitchFamily="34" charset="0"/>
            </a:rPr>
            <a:t> vi </a:t>
          </a:r>
          <a:r>
            <a:rPr lang="en-US" sz="1800" b="0" kern="1200" dirty="0" err="1" smtClean="0">
              <a:latin typeface="Arial" pitchFamily="34" charset="0"/>
              <a:cs typeface="Arial" pitchFamily="34" charset="0"/>
            </a:rPr>
            <a:t>phạm</a:t>
          </a:r>
          <a:r>
            <a:rPr lang="en-US" sz="1800" b="0" kern="1200" dirty="0" smtClean="0">
              <a:latin typeface="Arial" pitchFamily="34" charset="0"/>
              <a:cs typeface="Arial" pitchFamily="34" charset="0"/>
            </a:rPr>
            <a:t>;</a:t>
          </a:r>
        </a:p>
        <a:p>
          <a:pPr lvl="0" algn="just" defTabSz="889000">
            <a:lnSpc>
              <a:spcPct val="90000"/>
            </a:lnSpc>
            <a:spcBef>
              <a:spcPct val="0"/>
            </a:spcBef>
            <a:spcAft>
              <a:spcPct val="35000"/>
            </a:spcAft>
          </a:pPr>
          <a:endParaRPr lang="en-US" sz="1800" b="0" kern="1200" dirty="0">
            <a:latin typeface="Arial" pitchFamily="34" charset="0"/>
            <a:cs typeface="Arial" pitchFamily="34" charset="0"/>
          </a:endParaRPr>
        </a:p>
      </dsp:txBody>
      <dsp:txXfrm>
        <a:off x="2850320" y="1231071"/>
        <a:ext cx="2595159" cy="2567056"/>
      </dsp:txXfrm>
    </dsp:sp>
    <dsp:sp modelId="{DA77809B-6729-456F-8231-F0AB83B553CF}">
      <dsp:nvSpPr>
        <dsp:cNvPr id="0" name=""/>
        <dsp:cNvSpPr/>
      </dsp:nvSpPr>
      <dsp:spPr>
        <a:xfrm>
          <a:off x="5770320" y="1168400"/>
          <a:ext cx="2537094" cy="2540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dirty="0" smtClean="0">
              <a:latin typeface="Arial" pitchFamily="34" charset="0"/>
              <a:cs typeface="Arial" pitchFamily="34" charset="0"/>
            </a:rPr>
            <a:t>         MỨC TỐT</a:t>
          </a:r>
        </a:p>
        <a:p>
          <a:pPr lvl="0" algn="just" defTabSz="800100">
            <a:lnSpc>
              <a:spcPct val="90000"/>
            </a:lnSpc>
            <a:spcBef>
              <a:spcPct val="0"/>
            </a:spcBef>
            <a:spcAft>
              <a:spcPct val="35000"/>
            </a:spcAft>
          </a:pP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Tạo</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lập</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được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mô</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hình</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trường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học</a:t>
          </a:r>
          <a:r>
            <a:rPr lang="en-US" sz="1800" b="0" kern="1200" dirty="0" smtClean="0">
              <a:latin typeface="Arial" pitchFamily="34" charset="0"/>
              <a:cs typeface="Arial" pitchFamily="34" charset="0"/>
            </a:rPr>
            <a:t> an </a:t>
          </a:r>
          <a:r>
            <a:rPr lang="en-US" sz="1800" b="0" kern="1200" dirty="0" err="1" smtClean="0">
              <a:latin typeface="Arial" pitchFamily="34" charset="0"/>
              <a:cs typeface="Arial" pitchFamily="34" charset="0"/>
            </a:rPr>
            <a:t>toàn</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phòng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chống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bạo</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lực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học</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đường</a:t>
          </a:r>
          <a:r>
            <a:rPr lang="en-US" sz="1800" b="0" kern="1200" dirty="0" smtClean="0">
              <a:latin typeface="Arial" pitchFamily="34" charset="0"/>
              <a:cs typeface="Arial" pitchFamily="34" charset="0"/>
            </a:rPr>
            <a:t>;</a:t>
          </a:r>
        </a:p>
        <a:p>
          <a:pPr lvl="0" algn="just" defTabSz="800100">
            <a:lnSpc>
              <a:spcPct val="90000"/>
            </a:lnSpc>
            <a:spcBef>
              <a:spcPct val="0"/>
            </a:spcBef>
            <a:spcAft>
              <a:spcPct val="35000"/>
            </a:spcAft>
          </a:pP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Hỗ</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trợ</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đồng</a:t>
          </a:r>
          <a:r>
            <a:rPr lang="en-US" sz="1800" b="0" kern="1200" dirty="0" smtClean="0">
              <a:latin typeface="Arial" pitchFamily="34" charset="0"/>
              <a:cs typeface="Arial" pitchFamily="34" charset="0"/>
            </a:rPr>
            <a:t> </a:t>
          </a:r>
          <a:r>
            <a:rPr lang="en-US" sz="1800" b="0" kern="1200" dirty="0" err="1" smtClean="0">
              <a:latin typeface="Arial" pitchFamily="34" charset="0"/>
              <a:cs typeface="Arial" pitchFamily="34" charset="0"/>
            </a:rPr>
            <a:t>nghiệp</a:t>
          </a:r>
          <a:endParaRPr lang="en-US" sz="1800" b="0" kern="1200" dirty="0">
            <a:latin typeface="Arial" pitchFamily="34" charset="0"/>
            <a:cs typeface="Arial" pitchFamily="34" charset="0"/>
          </a:endParaRPr>
        </a:p>
      </dsp:txBody>
      <dsp:txXfrm>
        <a:off x="5894171" y="1292251"/>
        <a:ext cx="2289392" cy="229229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DFDB-30AE-496A-BA97-2B04CB08331B}">
      <dsp:nvSpPr>
        <dsp:cNvPr id="0" name=""/>
        <dsp:cNvSpPr/>
      </dsp:nvSpPr>
      <dsp:spPr>
        <a:xfrm>
          <a:off x="2943758" y="2745591"/>
          <a:ext cx="2645568" cy="2645568"/>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latin typeface="Arial" pitchFamily="34" charset="0"/>
              <a:cs typeface="Arial" pitchFamily="34" charset="0"/>
            </a:rPr>
            <a:t>Tiêu chuẩn 4. Phát triển mối quan hệ giữa nhà trường, gia đình, xã hội</a:t>
          </a:r>
          <a:endParaRPr lang="en-US" sz="2000" kern="1200" dirty="0">
            <a:latin typeface="Arial" pitchFamily="34" charset="0"/>
            <a:cs typeface="Arial" pitchFamily="34" charset="0"/>
          </a:endParaRPr>
        </a:p>
      </dsp:txBody>
      <dsp:txXfrm>
        <a:off x="3331192" y="3133025"/>
        <a:ext cx="1870700" cy="1870700"/>
      </dsp:txXfrm>
    </dsp:sp>
    <dsp:sp modelId="{34AB695C-8C4B-44EE-91BA-F091C14896D0}">
      <dsp:nvSpPr>
        <dsp:cNvPr id="0" name=""/>
        <dsp:cNvSpPr/>
      </dsp:nvSpPr>
      <dsp:spPr>
        <a:xfrm rot="13453360" flipH="1">
          <a:off x="2430017" y="2681312"/>
          <a:ext cx="787534" cy="753987"/>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91181FD-2C8A-4E2D-8B2D-7710CA4C6995}">
      <dsp:nvSpPr>
        <dsp:cNvPr id="0" name=""/>
        <dsp:cNvSpPr/>
      </dsp:nvSpPr>
      <dsp:spPr>
        <a:xfrm>
          <a:off x="29335" y="797104"/>
          <a:ext cx="2513290" cy="201063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Tiêu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chí</a:t>
          </a:r>
          <a:r>
            <a:rPr lang="en-US" sz="2000" kern="1200" dirty="0" smtClean="0">
              <a:latin typeface="Arial" pitchFamily="34" charset="0"/>
              <a:cs typeface="Arial" pitchFamily="34" charset="0"/>
            </a:rPr>
            <a:t> 15. </a:t>
          </a:r>
        </a:p>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Phối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hợp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giữa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đình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xã</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hội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HĐ  </a:t>
          </a:r>
          <a:r>
            <a:rPr lang="nb-NO" sz="2000" kern="1200" dirty="0" smtClean="0">
              <a:latin typeface="Arial" pitchFamily="34" charset="0"/>
              <a:cs typeface="Arial" pitchFamily="34" charset="0"/>
            </a:rPr>
            <a:t>nuôi dưỡng, chăm sóc, giáo dục trẻ em </a:t>
          </a:r>
          <a:endParaRPr lang="en-US" sz="2000" kern="1200" dirty="0">
            <a:latin typeface="Arial" pitchFamily="34" charset="0"/>
            <a:cs typeface="Arial" pitchFamily="34" charset="0"/>
          </a:endParaRPr>
        </a:p>
      </dsp:txBody>
      <dsp:txXfrm>
        <a:off x="88224" y="855993"/>
        <a:ext cx="2395512" cy="1892854"/>
      </dsp:txXfrm>
    </dsp:sp>
    <dsp:sp modelId="{406A4D35-D03D-4BDB-9CD9-1770B4E41E43}">
      <dsp:nvSpPr>
        <dsp:cNvPr id="0" name=""/>
        <dsp:cNvSpPr/>
      </dsp:nvSpPr>
      <dsp:spPr>
        <a:xfrm rot="8314120">
          <a:off x="5269829" y="2611137"/>
          <a:ext cx="990355" cy="753987"/>
        </a:xfrm>
        <a:prstGeom prst="lef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194D624-5C21-4B50-968B-03068167704A}">
      <dsp:nvSpPr>
        <dsp:cNvPr id="0" name=""/>
        <dsp:cNvSpPr/>
      </dsp:nvSpPr>
      <dsp:spPr>
        <a:xfrm>
          <a:off x="6170882" y="428945"/>
          <a:ext cx="2211117" cy="2923459"/>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Tiêu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chí</a:t>
          </a:r>
          <a:r>
            <a:rPr lang="en-US" sz="2000" kern="1200" dirty="0" smtClean="0">
              <a:latin typeface="Arial" pitchFamily="34" charset="0"/>
              <a:cs typeface="Arial" pitchFamily="34" charset="0"/>
            </a:rPr>
            <a:t> 16. </a:t>
          </a:r>
        </a:p>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Phối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hợp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giữa</a:t>
          </a:r>
          <a:r>
            <a:rPr lang="en-US" sz="2000" kern="1200" dirty="0" smtClean="0">
              <a:latin typeface="Arial" pitchFamily="34" charset="0"/>
              <a:cs typeface="Arial" pitchFamily="34" charset="0"/>
            </a:rPr>
            <a:t> </a:t>
          </a:r>
          <a:r>
            <a:rPr lang="nb-NO" sz="2000" kern="1200" dirty="0" smtClean="0">
              <a:latin typeface="Arial" pitchFamily="34" charset="0"/>
              <a:cs typeface="Arial" pitchFamily="34" charset="0"/>
            </a:rPr>
            <a:t>nhà trường, gia đình, địa phương trong huy động và sử dụng nguồn lực để phát triển nhà trường</a:t>
          </a:r>
          <a:endParaRPr lang="en-US" sz="2000" kern="1200" dirty="0">
            <a:latin typeface="Arial" pitchFamily="34" charset="0"/>
            <a:cs typeface="Arial" pitchFamily="34" charset="0"/>
          </a:endParaRPr>
        </a:p>
      </dsp:txBody>
      <dsp:txXfrm>
        <a:off x="6235643" y="493706"/>
        <a:ext cx="2081595" cy="279393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0" y="736599"/>
          <a:ext cx="2293737" cy="3556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ĐẠT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Tổ</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chức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cung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cấp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chương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trình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dạy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cho</a:t>
          </a:r>
          <a:r>
            <a:rPr lang="en-US" sz="2000" kern="1200" dirty="0" smtClean="0">
              <a:latin typeface="Arial" pitchFamily="34" charset="0"/>
              <a:cs typeface="Arial" pitchFamily="34" charset="0"/>
            </a:rPr>
            <a:t> cha </a:t>
          </a:r>
          <a:r>
            <a:rPr lang="en-US" sz="2000" kern="1200" dirty="0" err="1" smtClean="0">
              <a:latin typeface="Arial" pitchFamily="34" charset="0"/>
              <a:cs typeface="Arial" pitchFamily="34" charset="0"/>
            </a:rPr>
            <a:t>mẹ</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người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giám</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hộ</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sinh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quan</a:t>
          </a:r>
          <a:endParaRPr lang="en-US" sz="2000" kern="1200" dirty="0">
            <a:latin typeface="Arial" pitchFamily="34" charset="0"/>
            <a:cs typeface="Arial" pitchFamily="34" charset="0"/>
          </a:endParaRPr>
        </a:p>
      </dsp:txBody>
      <dsp:txXfrm>
        <a:off x="111971" y="848570"/>
        <a:ext cx="2069795" cy="3332058"/>
      </dsp:txXfrm>
    </dsp:sp>
    <dsp:sp modelId="{F7C69D7B-7C4E-4B96-8910-EE615B5FC344}">
      <dsp:nvSpPr>
        <dsp:cNvPr id="0" name=""/>
        <dsp:cNvSpPr/>
      </dsp:nvSpPr>
      <dsp:spPr>
        <a:xfrm>
          <a:off x="2452873" y="406399"/>
          <a:ext cx="2980399" cy="4216400"/>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Phối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hợp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với</a:t>
          </a:r>
          <a:r>
            <a:rPr lang="en-US" sz="2000" kern="1200" dirty="0" smtClean="0">
              <a:latin typeface="Arial" pitchFamily="34" charset="0"/>
              <a:cs typeface="Arial" pitchFamily="34" charset="0"/>
            </a:rPr>
            <a:t> cha </a:t>
          </a:r>
          <a:r>
            <a:rPr lang="en-US" sz="2000" kern="1200" dirty="0" err="1" smtClean="0">
              <a:latin typeface="Arial" pitchFamily="34" charset="0"/>
              <a:cs typeface="Arial" pitchFamily="34" charset="0"/>
            </a:rPr>
            <a:t>mẹ</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người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giám</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hộ</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sinh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quan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hiện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chương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trình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dạy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khai</a:t>
          </a:r>
          <a:r>
            <a:rPr lang="en-US" sz="2000" kern="1200" dirty="0" smtClean="0">
              <a:latin typeface="Arial" pitchFamily="34" charset="0"/>
              <a:cs typeface="Arial" pitchFamily="34" charset="0"/>
            </a:rPr>
            <a:t>, minh </a:t>
          </a:r>
          <a:r>
            <a:rPr lang="en-US" sz="2000" kern="1200" dirty="0" err="1" smtClean="0">
              <a:latin typeface="Arial" pitchFamily="34" charset="0"/>
              <a:cs typeface="Arial" pitchFamily="34" charset="0"/>
            </a:rPr>
            <a:t>bạch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quả</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hiện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chương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trình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dạy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a:t>
          </a:r>
          <a:endParaRPr lang="en-US" sz="2000" kern="1200" dirty="0">
            <a:latin typeface="Arial" pitchFamily="34" charset="0"/>
            <a:cs typeface="Arial" pitchFamily="34" charset="0"/>
          </a:endParaRPr>
        </a:p>
      </dsp:txBody>
      <dsp:txXfrm>
        <a:off x="2598364" y="551890"/>
        <a:ext cx="2689417" cy="3925418"/>
      </dsp:txXfrm>
    </dsp:sp>
    <dsp:sp modelId="{DA77809B-6729-456F-8231-F0AB83B553CF}">
      <dsp:nvSpPr>
        <dsp:cNvPr id="0" name=""/>
        <dsp:cNvSpPr/>
      </dsp:nvSpPr>
      <dsp:spPr>
        <a:xfrm>
          <a:off x="5681734" y="558799"/>
          <a:ext cx="2581540" cy="375920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b="1" kern="1200" dirty="0" smtClean="0">
              <a:solidFill>
                <a:srgbClr val="002060"/>
              </a:solidFill>
              <a:latin typeface="Arial" pitchFamily="34" charset="0"/>
              <a:cs typeface="Arial" pitchFamily="34" charset="0"/>
            </a:rPr>
            <a:t>MỨC TỐT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Giải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quyết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kịp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phản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hồi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từ</a:t>
          </a:r>
          <a:r>
            <a:rPr lang="en-US" sz="2000" kern="1200" dirty="0" smtClean="0">
              <a:latin typeface="Arial" pitchFamily="34" charset="0"/>
              <a:cs typeface="Arial" pitchFamily="34" charset="0"/>
            </a:rPr>
            <a:t> cha </a:t>
          </a:r>
          <a:r>
            <a:rPr lang="en-US" sz="2000" kern="1200" dirty="0" err="1" smtClean="0">
              <a:latin typeface="Arial" pitchFamily="34" charset="0"/>
              <a:cs typeface="Arial" pitchFamily="34" charset="0"/>
            </a:rPr>
            <a:t>mẹ</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người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giám</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hộ</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sinh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quan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hiện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chương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trình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dạy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a:t>
          </a:r>
          <a:endParaRPr lang="en-US" sz="2000" kern="1200" dirty="0">
            <a:latin typeface="Arial" pitchFamily="34" charset="0"/>
            <a:cs typeface="Arial" pitchFamily="34" charset="0"/>
          </a:endParaRPr>
        </a:p>
      </dsp:txBody>
      <dsp:txXfrm>
        <a:off x="5807754" y="684819"/>
        <a:ext cx="2329500" cy="35071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76199" y="507999"/>
          <a:ext cx="2229586" cy="4064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ĐẠT</a:t>
          </a:r>
        </a:p>
        <a:p>
          <a:pPr lvl="0" algn="ctr" defTabSz="889000">
            <a:lnSpc>
              <a:spcPct val="90000"/>
            </a:lnSpc>
            <a:spcBef>
              <a:spcPct val="0"/>
            </a:spcBef>
            <a:spcAft>
              <a:spcPct val="35000"/>
            </a:spcAft>
          </a:pPr>
          <a:r>
            <a:rPr lang="nb-NO" sz="2000" kern="1200" dirty="0">
              <a:latin typeface="Arial" pitchFamily="34" charset="0"/>
              <a:cs typeface="Arial" pitchFamily="34" charset="0"/>
            </a:rPr>
            <a:t> </a:t>
          </a:r>
          <a:r>
            <a:rPr lang="nb-NO" sz="2000" b="1" kern="1200" dirty="0">
              <a:latin typeface="Arial" pitchFamily="34" charset="0"/>
              <a:cs typeface="Arial" pitchFamily="34" charset="0"/>
            </a:rPr>
            <a:t>Truyền thông, </a:t>
          </a:r>
          <a:r>
            <a:rPr lang="nb-NO" sz="2000" kern="1200" dirty="0">
              <a:latin typeface="Arial" pitchFamily="34" charset="0"/>
              <a:cs typeface="Arial" pitchFamily="34" charset="0"/>
            </a:rPr>
            <a:t>P</a:t>
          </a:r>
          <a:r>
            <a:rPr lang="nb-NO" sz="2000" b="1" kern="1200" dirty="0">
              <a:latin typeface="Arial" pitchFamily="34" charset="0"/>
              <a:cs typeface="Arial" pitchFamily="34" charset="0"/>
            </a:rPr>
            <a:t>hổ biến cho PH và cộng đồng về:</a:t>
          </a:r>
        </a:p>
        <a:p>
          <a:pPr lvl="0" algn="l" defTabSz="889000">
            <a:lnSpc>
              <a:spcPct val="90000"/>
            </a:lnSpc>
            <a:spcBef>
              <a:spcPct val="0"/>
            </a:spcBef>
            <a:spcAft>
              <a:spcPct val="35000"/>
            </a:spcAft>
          </a:pPr>
          <a:r>
            <a:rPr lang="nb-NO" sz="2000" b="1" kern="1200" dirty="0">
              <a:latin typeface="Arial" pitchFamily="34" charset="0"/>
              <a:cs typeface="Arial" pitchFamily="34" charset="0"/>
            </a:rPr>
            <a:t>- </a:t>
          </a:r>
          <a:r>
            <a:rPr lang="nb-NO" sz="2000" kern="1200" dirty="0">
              <a:latin typeface="Arial" pitchFamily="34" charset="0"/>
              <a:cs typeface="Arial" pitchFamily="34" charset="0"/>
            </a:rPr>
            <a:t> Kiến thức nuôi dưỡng, CS&amp;GD TE </a:t>
          </a:r>
        </a:p>
        <a:p>
          <a:pPr lvl="0" algn="l" defTabSz="889000">
            <a:lnSpc>
              <a:spcPct val="90000"/>
            </a:lnSpc>
            <a:spcBef>
              <a:spcPct val="0"/>
            </a:spcBef>
            <a:spcAft>
              <a:spcPct val="35000"/>
            </a:spcAft>
          </a:pPr>
          <a:r>
            <a:rPr lang="nb-NO" sz="2000" kern="1200" dirty="0">
              <a:latin typeface="Arial" pitchFamily="34" charset="0"/>
              <a:cs typeface="Arial" pitchFamily="34" charset="0"/>
            </a:rPr>
            <a:t>- Chương trình và kế hoạch HĐ nuôi dưỡng, CS&amp;GD TE của trường</a:t>
          </a:r>
          <a:endParaRPr lang="en-US" sz="2000" kern="1200" dirty="0">
            <a:latin typeface="Arial" pitchFamily="34" charset="0"/>
            <a:cs typeface="Arial" pitchFamily="34" charset="0"/>
          </a:endParaRPr>
        </a:p>
      </dsp:txBody>
      <dsp:txXfrm>
        <a:off x="185038" y="616838"/>
        <a:ext cx="2011908" cy="3846322"/>
      </dsp:txXfrm>
    </dsp:sp>
    <dsp:sp modelId="{F7C69D7B-7C4E-4B96-8910-EE615B5FC344}">
      <dsp:nvSpPr>
        <dsp:cNvPr id="0" name=""/>
        <dsp:cNvSpPr/>
      </dsp:nvSpPr>
      <dsp:spPr>
        <a:xfrm>
          <a:off x="2577015" y="330199"/>
          <a:ext cx="2734885" cy="43688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KHÁ</a:t>
          </a:r>
        </a:p>
        <a:p>
          <a:pPr lvl="0" algn="l" defTabSz="889000">
            <a:lnSpc>
              <a:spcPct val="90000"/>
            </a:lnSpc>
            <a:spcBef>
              <a:spcPct val="0"/>
            </a:spcBef>
            <a:spcAft>
              <a:spcPct val="35000"/>
            </a:spcAft>
          </a:pP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Phối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hợp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với</a:t>
          </a:r>
          <a:r>
            <a:rPr lang="en-US" sz="2000" kern="1200" dirty="0">
              <a:latin typeface="Arial" pitchFamily="34" charset="0"/>
              <a:cs typeface="Arial" pitchFamily="34" charset="0"/>
            </a:rPr>
            <a:t> cha </a:t>
          </a:r>
          <a:r>
            <a:rPr lang="en-US" sz="2000" kern="1200" dirty="0" err="1">
              <a:latin typeface="Arial" pitchFamily="34" charset="0"/>
              <a:cs typeface="Arial" pitchFamily="34" charset="0"/>
            </a:rPr>
            <a:t>mẹ</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hoặc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người</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giám</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hộ</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của</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học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sinh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và</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các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bên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liên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quan</a:t>
          </a:r>
          <a:endParaRPr lang="nb-NO" sz="2000" kern="1200" dirty="0">
            <a:latin typeface="Arial" pitchFamily="34" charset="0"/>
            <a:cs typeface="Arial" pitchFamily="34" charset="0"/>
          </a:endParaRPr>
        </a:p>
        <a:p>
          <a:pPr lvl="0" algn="l" defTabSz="889000">
            <a:lnSpc>
              <a:spcPct val="90000"/>
            </a:lnSpc>
            <a:spcBef>
              <a:spcPct val="0"/>
            </a:spcBef>
            <a:spcAft>
              <a:spcPct val="35000"/>
            </a:spcAft>
          </a:pPr>
          <a:r>
            <a:rPr lang="nb-NO" sz="2000" kern="1200" dirty="0">
              <a:latin typeface="Arial" pitchFamily="34" charset="0"/>
              <a:cs typeface="Arial" pitchFamily="34" charset="0"/>
            </a:rPr>
            <a:t>- Công khai, minh bạch các thông tin về kết quả </a:t>
          </a:r>
          <a:r>
            <a:rPr lang="en-US" sz="2000" kern="1200" dirty="0">
              <a:latin typeface="Arial" pitchFamily="34" charset="0"/>
              <a:cs typeface="Arial" pitchFamily="34" charset="0"/>
            </a:rPr>
            <a:t>n</a:t>
          </a:r>
          <a:r>
            <a:rPr lang="nb-NO" sz="2000" kern="1200" dirty="0">
              <a:latin typeface="Arial" pitchFamily="34" charset="0"/>
              <a:cs typeface="Arial" pitchFamily="34" charset="0"/>
            </a:rPr>
            <a:t>uôi dưỡng, CS&amp;GD TE  </a:t>
          </a:r>
        </a:p>
        <a:p>
          <a:pPr lvl="0" algn="l" defTabSz="889000">
            <a:lnSpc>
              <a:spcPct val="90000"/>
            </a:lnSpc>
            <a:spcBef>
              <a:spcPct val="0"/>
            </a:spcBef>
            <a:spcAft>
              <a:spcPct val="35000"/>
            </a:spcAft>
          </a:pPr>
          <a:r>
            <a:rPr lang="nb-NO" sz="2000" kern="1200" dirty="0">
              <a:latin typeface="Arial" pitchFamily="34" charset="0"/>
              <a:cs typeface="Arial" pitchFamily="34" charset="0"/>
            </a:rPr>
            <a:t>-Tham gia các hoạt động của địa phương, PT GDMN </a:t>
          </a:r>
          <a:r>
            <a:rPr lang="nb-NO" sz="2000" kern="1200" dirty="0" smtClean="0">
              <a:latin typeface="Arial" pitchFamily="34" charset="0"/>
              <a:cs typeface="Arial" pitchFamily="34" charset="0"/>
            </a:rPr>
            <a:t>trên </a:t>
          </a:r>
          <a:r>
            <a:rPr lang="nb-NO" sz="2000" kern="1200" dirty="0">
              <a:latin typeface="Arial" pitchFamily="34" charset="0"/>
              <a:cs typeface="Arial" pitchFamily="34" charset="0"/>
            </a:rPr>
            <a:t>địa bàn</a:t>
          </a:r>
          <a:endParaRPr lang="en-US" sz="2000" kern="1200" dirty="0">
            <a:latin typeface="Arial" pitchFamily="34" charset="0"/>
            <a:cs typeface="Arial" pitchFamily="34" charset="0"/>
          </a:endParaRPr>
        </a:p>
      </dsp:txBody>
      <dsp:txXfrm>
        <a:off x="2710521" y="463705"/>
        <a:ext cx="2467873" cy="4101788"/>
      </dsp:txXfrm>
    </dsp:sp>
    <dsp:sp modelId="{DA77809B-6729-456F-8231-F0AB83B553CF}">
      <dsp:nvSpPr>
        <dsp:cNvPr id="0" name=""/>
        <dsp:cNvSpPr/>
      </dsp:nvSpPr>
      <dsp:spPr>
        <a:xfrm>
          <a:off x="5550365" y="558799"/>
          <a:ext cx="2526055" cy="37592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002060"/>
              </a:solidFill>
              <a:latin typeface="Arial" pitchFamily="34" charset="0"/>
              <a:cs typeface="Arial" pitchFamily="34" charset="0"/>
            </a:rPr>
            <a:t>MỨC TỐT</a:t>
          </a:r>
        </a:p>
        <a:p>
          <a:pPr lvl="0" algn="l" defTabSz="889000">
            <a:lnSpc>
              <a:spcPct val="90000"/>
            </a:lnSpc>
            <a:spcBef>
              <a:spcPct val="0"/>
            </a:spcBef>
            <a:spcAft>
              <a:spcPct val="35000"/>
            </a:spcAft>
          </a:pPr>
          <a:r>
            <a:rPr lang="nb-NO" sz="2000" b="1" kern="1200" dirty="0">
              <a:latin typeface="Arial" pitchFamily="34" charset="0"/>
              <a:cs typeface="Arial" pitchFamily="34" charset="0"/>
            </a:rPr>
            <a:t>Hỗ trợ đồng nghiệp</a:t>
          </a:r>
        </a:p>
        <a:p>
          <a:pPr lvl="0" algn="l" defTabSz="889000">
            <a:lnSpc>
              <a:spcPct val="90000"/>
            </a:lnSpc>
            <a:spcBef>
              <a:spcPct val="0"/>
            </a:spcBef>
            <a:spcAft>
              <a:spcPct val="35000"/>
            </a:spcAft>
          </a:pPr>
          <a:r>
            <a:rPr lang="nb-NO" sz="2000" kern="1200" dirty="0">
              <a:latin typeface="Arial" pitchFamily="34" charset="0"/>
              <a:cs typeface="Arial" pitchFamily="34" charset="0"/>
            </a:rPr>
            <a:t> về phối hợp giữa nhà trường, gia đình, địa phương trong hoạt động nuôi dưỡng, CS&amp;GD TE</a:t>
          </a:r>
          <a:endParaRPr lang="en-US" sz="2000" kern="1200" dirty="0">
            <a:latin typeface="Arial" pitchFamily="34" charset="0"/>
            <a:cs typeface="Arial" pitchFamily="34" charset="0"/>
          </a:endParaRPr>
        </a:p>
      </dsp:txBody>
      <dsp:txXfrm>
        <a:off x="5673677" y="682111"/>
        <a:ext cx="2279431" cy="35125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133951" y="660399"/>
          <a:ext cx="2421663" cy="3759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     MỨC ĐẠT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Cung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cấp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đầy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đủ</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kịp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về</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trạng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cầu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nguồn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để</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phát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triển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cho</a:t>
          </a:r>
          <a:r>
            <a:rPr lang="en-US" sz="2000" kern="1200" dirty="0" smtClean="0">
              <a:latin typeface="Arial" pitchFamily="34" charset="0"/>
              <a:cs typeface="Arial" pitchFamily="34" charset="0"/>
            </a:rPr>
            <a:t> cha </a:t>
          </a:r>
          <a:r>
            <a:rPr lang="en-US" sz="2000" kern="1200" dirty="0" err="1" smtClean="0">
              <a:latin typeface="Arial" pitchFamily="34" charset="0"/>
              <a:cs typeface="Arial" pitchFamily="34" charset="0"/>
            </a:rPr>
            <a:t>mẹ</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người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giám</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hộ</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của</a:t>
          </a:r>
          <a:r>
            <a:rPr lang="en-US" sz="2000" kern="1200" dirty="0" smtClean="0">
              <a:latin typeface="Arial" pitchFamily="34" charset="0"/>
              <a:cs typeface="Arial" pitchFamily="34" charset="0"/>
            </a:rPr>
            <a:t> TE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quan</a:t>
          </a:r>
          <a:endParaRPr lang="en-US" sz="2000" kern="1200" dirty="0">
            <a:latin typeface="Arial" pitchFamily="34" charset="0"/>
            <a:cs typeface="Arial" pitchFamily="34" charset="0"/>
          </a:endParaRPr>
        </a:p>
      </dsp:txBody>
      <dsp:txXfrm>
        <a:off x="252167" y="778615"/>
        <a:ext cx="2185231" cy="3522768"/>
      </dsp:txXfrm>
    </dsp:sp>
    <dsp:sp modelId="{F7C69D7B-7C4E-4B96-8910-EE615B5FC344}">
      <dsp:nvSpPr>
        <dsp:cNvPr id="0" name=""/>
        <dsp:cNvSpPr/>
      </dsp:nvSpPr>
      <dsp:spPr>
        <a:xfrm>
          <a:off x="2719982" y="380999"/>
          <a:ext cx="2649574" cy="4267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      MỨC KHÁ</a:t>
          </a:r>
        </a:p>
        <a:p>
          <a:pPr lvl="0" algn="just" defTabSz="889000">
            <a:lnSpc>
              <a:spcPct val="90000"/>
            </a:lnSpc>
            <a:spcBef>
              <a:spcPct val="0"/>
            </a:spcBef>
            <a:spcAft>
              <a:spcPct val="35000"/>
            </a:spcAft>
          </a:pPr>
          <a:r>
            <a:rPr lang="nb-NO" sz="2000" kern="1200" dirty="0" smtClean="0">
              <a:latin typeface="Arial" pitchFamily="34" charset="0"/>
              <a:cs typeface="Arial" pitchFamily="34" charset="0"/>
            </a:rPr>
            <a:t>- Tham mưu, đề xuất địa phương và cơ quan quản lý giáo dục ....</a:t>
          </a:r>
        </a:p>
        <a:p>
          <a:pPr lvl="0" algn="just" defTabSz="889000">
            <a:lnSpc>
              <a:spcPct val="90000"/>
            </a:lnSpc>
            <a:spcBef>
              <a:spcPct val="0"/>
            </a:spcBef>
            <a:spcAft>
              <a:spcPct val="35000"/>
            </a:spcAft>
          </a:pPr>
          <a:r>
            <a:rPr lang="nb-NO" sz="2000" kern="1200" dirty="0" smtClean="0">
              <a:latin typeface="Arial" pitchFamily="34" charset="0"/>
              <a:cs typeface="Arial" pitchFamily="34" charset="0"/>
            </a:rPr>
            <a:t>- Sử dụng đúng mục đích, công khai, minh bạch, hiệu quả các nguồn lực </a:t>
          </a:r>
        </a:p>
        <a:p>
          <a:pPr lvl="0" algn="just" defTabSz="889000">
            <a:lnSpc>
              <a:spcPct val="90000"/>
            </a:lnSpc>
            <a:spcBef>
              <a:spcPct val="0"/>
            </a:spcBef>
            <a:spcAft>
              <a:spcPct val="35000"/>
            </a:spcAft>
          </a:pPr>
          <a:r>
            <a:rPr lang="nb-NO" sz="2000" kern="1200" dirty="0" smtClean="0">
              <a:latin typeface="Arial" pitchFamily="34" charset="0"/>
              <a:cs typeface="Arial" pitchFamily="34" charset="0"/>
            </a:rPr>
            <a:t>- Giải quyết kịp thời các thông tin phản hồi về huy động và sử dụng nguồn lực</a:t>
          </a:r>
          <a:endParaRPr lang="en-US" sz="2000" kern="1200" dirty="0">
            <a:latin typeface="Arial" pitchFamily="34" charset="0"/>
            <a:cs typeface="Arial" pitchFamily="34" charset="0"/>
          </a:endParaRPr>
        </a:p>
      </dsp:txBody>
      <dsp:txXfrm>
        <a:off x="2849324" y="510341"/>
        <a:ext cx="2390890" cy="4008516"/>
      </dsp:txXfrm>
    </dsp:sp>
    <dsp:sp modelId="{DA77809B-6729-456F-8231-F0AB83B553CF}">
      <dsp:nvSpPr>
        <dsp:cNvPr id="0" name=""/>
        <dsp:cNvSpPr/>
      </dsp:nvSpPr>
      <dsp:spPr>
        <a:xfrm>
          <a:off x="5617557" y="965199"/>
          <a:ext cx="2508874" cy="2997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      MỨC TỐT</a:t>
          </a:r>
        </a:p>
        <a:p>
          <a:pPr lvl="0" algn="just" defTabSz="889000">
            <a:lnSpc>
              <a:spcPct val="90000"/>
            </a:lnSpc>
            <a:spcBef>
              <a:spcPct val="0"/>
            </a:spcBef>
            <a:spcAft>
              <a:spcPct val="35000"/>
            </a:spcAft>
          </a:pPr>
          <a:r>
            <a:rPr lang="en-US" sz="2000" kern="1200" dirty="0" smtClean="0">
              <a:latin typeface="Arial" pitchFamily="34" charset="0"/>
              <a:cs typeface="Arial" pitchFamily="34" charset="0"/>
            </a:rPr>
            <a:t>- </a:t>
          </a:r>
          <a:r>
            <a:rPr lang="nb-NO" sz="2000" kern="1200" dirty="0" smtClean="0">
              <a:latin typeface="Arial" pitchFamily="34" charset="0"/>
              <a:cs typeface="Arial" pitchFamily="34" charset="0"/>
            </a:rPr>
            <a:t>C</a:t>
          </a:r>
          <a:r>
            <a:rPr lang="pl-PL" sz="2000" kern="1200" dirty="0" smtClean="0">
              <a:latin typeface="Arial" pitchFamily="34" charset="0"/>
              <a:cs typeface="Arial" pitchFamily="34" charset="0"/>
            </a:rPr>
            <a:t>hia sẻ kinh nghiệm, h</a:t>
          </a:r>
          <a:r>
            <a:rPr lang="nb-NO" sz="2000" kern="1200" dirty="0" smtClean="0">
              <a:latin typeface="Arial" pitchFamily="34" charset="0"/>
              <a:cs typeface="Arial" pitchFamily="34" charset="0"/>
            </a:rPr>
            <a:t>ỗ trợ đồng nghiệp về huy động và sử dụng nguồn lực</a:t>
          </a:r>
          <a:endParaRPr lang="en-US" sz="2000" kern="1200" dirty="0">
            <a:latin typeface="Arial" pitchFamily="34" charset="0"/>
            <a:cs typeface="Arial" pitchFamily="34" charset="0"/>
          </a:endParaRPr>
        </a:p>
      </dsp:txBody>
      <dsp:txXfrm>
        <a:off x="5740030" y="1087672"/>
        <a:ext cx="2263928" cy="2752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93FD-6A99-495B-96DF-ACB59B148943}">
      <dsp:nvSpPr>
        <dsp:cNvPr id="0" name=""/>
        <dsp:cNvSpPr/>
      </dsp:nvSpPr>
      <dsp:spPr>
        <a:xfrm>
          <a:off x="-5927045" y="-896635"/>
          <a:ext cx="6974870" cy="6974870"/>
        </a:xfrm>
        <a:prstGeom prst="blockArc">
          <a:avLst>
            <a:gd name="adj1" fmla="val 18900000"/>
            <a:gd name="adj2" fmla="val 2700000"/>
            <a:gd name="adj3" fmla="val 31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5DD59D-014D-4036-AFAE-B931B3D8278F}">
      <dsp:nvSpPr>
        <dsp:cNvPr id="0" name=""/>
        <dsp:cNvSpPr/>
      </dsp:nvSpPr>
      <dsp:spPr>
        <a:xfrm>
          <a:off x="457179" y="152400"/>
          <a:ext cx="7211750" cy="8809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60960" rIns="60960" bIns="6096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en-US" sz="2400" b="0" kern="1200" dirty="0" err="1" smtClean="0">
              <a:solidFill>
                <a:schemeClr val="tx1"/>
              </a:solidFill>
              <a:latin typeface="Arial" pitchFamily="34" charset="0"/>
              <a:cs typeface="Arial" pitchFamily="34" charset="0"/>
            </a:rPr>
            <a:t>Chăm</a:t>
          </a:r>
          <a:r>
            <a:rPr lang="en-US" sz="2400" b="0" kern="1200" dirty="0" smtClean="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sóc</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giáo</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dục</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nuôi</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dưỡng</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trẻ</a:t>
          </a:r>
          <a:r>
            <a:rPr lang="en-US" sz="2400" b="0" kern="1200" dirty="0">
              <a:solidFill>
                <a:schemeClr val="tx1"/>
              </a:solidFill>
              <a:latin typeface="Arial" pitchFamily="34" charset="0"/>
              <a:cs typeface="Arial" pitchFamily="34" charset="0"/>
            </a:rPr>
            <a:t> </a:t>
          </a:r>
          <a:r>
            <a:rPr lang="vi-VN" sz="2400" b="0" kern="1200" dirty="0">
              <a:solidFill>
                <a:schemeClr val="tx1"/>
              </a:solidFill>
              <a:latin typeface="Arial" pitchFamily="34" charset="0"/>
              <a:cs typeface="Arial" pitchFamily="34" charset="0"/>
            </a:rPr>
            <a:t>là </a:t>
          </a:r>
          <a:r>
            <a:rPr lang="en-US" sz="2400" b="0" kern="1200" dirty="0" err="1">
              <a:solidFill>
                <a:schemeClr val="tx1"/>
              </a:solidFill>
              <a:latin typeface="Arial" pitchFamily="34" charset="0"/>
              <a:cs typeface="Arial" pitchFamily="34" charset="0"/>
            </a:rPr>
            <a:t>trong</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tâm</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của</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quản</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trị</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nhà</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trường</a:t>
          </a:r>
          <a:r>
            <a:rPr lang="en-US" sz="2400" b="0" kern="1200" dirty="0">
              <a:solidFill>
                <a:schemeClr val="tx1"/>
              </a:solidFill>
              <a:latin typeface="Arial" pitchFamily="34" charset="0"/>
              <a:cs typeface="Arial" pitchFamily="34" charset="0"/>
            </a:rPr>
            <a:t> </a:t>
          </a:r>
          <a:r>
            <a:rPr lang="en-US" sz="2400" b="0" kern="1200" dirty="0" smtClean="0">
              <a:solidFill>
                <a:schemeClr val="tx1"/>
              </a:solidFill>
              <a:latin typeface="Arial" pitchFamily="34" charset="0"/>
              <a:cs typeface="Arial" pitchFamily="34" charset="0"/>
            </a:rPr>
            <a:t>MN;</a:t>
          </a:r>
          <a:endParaRPr lang="en-US" sz="2400" b="0" kern="1200" dirty="0">
            <a:solidFill>
              <a:schemeClr val="tx1"/>
            </a:solidFill>
          </a:endParaRPr>
        </a:p>
      </dsp:txBody>
      <dsp:txXfrm>
        <a:off x="457179" y="152400"/>
        <a:ext cx="7211750" cy="880998"/>
      </dsp:txXfrm>
    </dsp:sp>
    <dsp:sp modelId="{EAC9B308-8798-4C00-B1EB-D1AC143490F9}">
      <dsp:nvSpPr>
        <dsp:cNvPr id="0" name=""/>
        <dsp:cNvSpPr/>
      </dsp:nvSpPr>
      <dsp:spPr>
        <a:xfrm>
          <a:off x="14591" y="242757"/>
          <a:ext cx="809884" cy="809884"/>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92A28F73-D059-4930-983A-3AA5503953CC}">
      <dsp:nvSpPr>
        <dsp:cNvPr id="0" name=""/>
        <dsp:cNvSpPr/>
      </dsp:nvSpPr>
      <dsp:spPr>
        <a:xfrm>
          <a:off x="810966" y="1181099"/>
          <a:ext cx="6893157" cy="8763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60960" rIns="60960" bIns="6096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vi-VN" sz="2400" b="0" kern="1200" dirty="0" smtClean="0">
              <a:solidFill>
                <a:schemeClr val="tx1"/>
              </a:solidFill>
              <a:latin typeface="Arial" pitchFamily="34" charset="0"/>
              <a:cs typeface="Arial" pitchFamily="34" charset="0"/>
            </a:rPr>
            <a:t>Phong </a:t>
          </a:r>
          <a:r>
            <a:rPr lang="vi-VN" sz="2400" b="0" kern="1200" dirty="0">
              <a:solidFill>
                <a:schemeClr val="tx1"/>
              </a:solidFill>
              <a:latin typeface="Arial" pitchFamily="34" charset="0"/>
              <a:cs typeface="Arial" pitchFamily="34" charset="0"/>
            </a:rPr>
            <a:t>cách lãnh đạo dân chủ, công bằng và có trách nhi</a:t>
          </a:r>
          <a:r>
            <a:rPr lang="en-US" sz="2400" b="0" kern="1200" dirty="0" err="1" smtClean="0">
              <a:solidFill>
                <a:schemeClr val="tx1"/>
              </a:solidFill>
              <a:latin typeface="Arial" pitchFamily="34" charset="0"/>
              <a:cs typeface="Arial" pitchFamily="34" charset="0"/>
            </a:rPr>
            <a:t>ệm</a:t>
          </a:r>
          <a:r>
            <a:rPr lang="en-US" sz="2400" b="0" kern="1200" dirty="0" smtClean="0">
              <a:solidFill>
                <a:schemeClr val="tx1"/>
              </a:solidFill>
              <a:latin typeface="Arial" pitchFamily="34" charset="0"/>
              <a:cs typeface="Arial" pitchFamily="34" charset="0"/>
            </a:rPr>
            <a:t>;</a:t>
          </a:r>
          <a:endParaRPr lang="en-US" sz="2400" b="0" kern="1200" dirty="0">
            <a:solidFill>
              <a:schemeClr val="tx1"/>
            </a:solidFill>
          </a:endParaRPr>
        </a:p>
      </dsp:txBody>
      <dsp:txXfrm>
        <a:off x="810966" y="1181099"/>
        <a:ext cx="6893157" cy="876301"/>
      </dsp:txXfrm>
    </dsp:sp>
    <dsp:sp modelId="{A54DAE74-4E9A-48DC-B340-DD0EF50A4111}">
      <dsp:nvSpPr>
        <dsp:cNvPr id="0" name=""/>
        <dsp:cNvSpPr/>
      </dsp:nvSpPr>
      <dsp:spPr>
        <a:xfrm>
          <a:off x="478863" y="1214307"/>
          <a:ext cx="809884" cy="809884"/>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2C2BB2A5-1001-4675-B59C-AC0FA23BF947}">
      <dsp:nvSpPr>
        <dsp:cNvPr id="0" name=""/>
        <dsp:cNvSpPr/>
      </dsp:nvSpPr>
      <dsp:spPr>
        <a:xfrm>
          <a:off x="914410" y="2209798"/>
          <a:ext cx="6823478" cy="9144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60960" rIns="60960" bIns="6096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vi-VN" sz="2400" b="0" kern="1200" dirty="0" smtClean="0">
              <a:solidFill>
                <a:schemeClr val="tx1"/>
              </a:solidFill>
              <a:latin typeface="Arial" pitchFamily="34" charset="0"/>
              <a:cs typeface="Arial" pitchFamily="34" charset="0"/>
            </a:rPr>
            <a:t>Chia </a:t>
          </a:r>
          <a:r>
            <a:rPr lang="vi-VN" sz="2400" b="0" kern="1200" dirty="0">
              <a:solidFill>
                <a:schemeClr val="tx1"/>
              </a:solidFill>
              <a:latin typeface="Arial" pitchFamily="34" charset="0"/>
              <a:cs typeface="Arial" pitchFamily="34" charset="0"/>
            </a:rPr>
            <a:t>sẻ quản lý</a:t>
          </a:r>
          <a:r>
            <a:rPr lang="en-US" sz="2400" b="0" kern="1200" dirty="0">
              <a:solidFill>
                <a:schemeClr val="tx1"/>
              </a:solidFill>
              <a:latin typeface="Arial" pitchFamily="34" charset="0"/>
              <a:cs typeface="Arial" pitchFamily="34" charset="0"/>
            </a:rPr>
            <a:t>: HT </a:t>
          </a:r>
          <a:r>
            <a:rPr lang="en-US" sz="2400" b="0" kern="1200" dirty="0" err="1">
              <a:solidFill>
                <a:schemeClr val="tx1"/>
              </a:solidFill>
              <a:latin typeface="Arial" pitchFamily="34" charset="0"/>
              <a:cs typeface="Arial" pitchFamily="34" charset="0"/>
            </a:rPr>
            <a:t>tạo</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những</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người</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lãnh</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đạo</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xung</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quanh</a:t>
          </a:r>
          <a:r>
            <a:rPr lang="en-US" sz="2400" b="0" kern="1200" dirty="0">
              <a:solidFill>
                <a:schemeClr val="tx1"/>
              </a:solidFill>
              <a:latin typeface="Arial" pitchFamily="34" charset="0"/>
              <a:cs typeface="Arial" pitchFamily="34" charset="0"/>
            </a:rPr>
            <a:t> </a:t>
          </a:r>
          <a:r>
            <a:rPr lang="en-US" sz="2400" b="0" kern="1200" dirty="0" err="1" smtClean="0">
              <a:solidFill>
                <a:schemeClr val="tx1"/>
              </a:solidFill>
              <a:latin typeface="Arial" pitchFamily="34" charset="0"/>
              <a:cs typeface="Arial" pitchFamily="34" charset="0"/>
            </a:rPr>
            <a:t>mình</a:t>
          </a:r>
          <a:r>
            <a:rPr lang="en-US" sz="2400" b="0" kern="1200" dirty="0" smtClean="0">
              <a:solidFill>
                <a:schemeClr val="tx1"/>
              </a:solidFill>
              <a:latin typeface="Arial" pitchFamily="34" charset="0"/>
              <a:cs typeface="Arial" pitchFamily="34" charset="0"/>
            </a:rPr>
            <a:t>;</a:t>
          </a:r>
          <a:endParaRPr lang="en-US" sz="2400" b="0" kern="1200" dirty="0">
            <a:solidFill>
              <a:schemeClr val="tx1"/>
            </a:solidFill>
          </a:endParaRPr>
        </a:p>
      </dsp:txBody>
      <dsp:txXfrm>
        <a:off x="914410" y="2209798"/>
        <a:ext cx="6823478" cy="914404"/>
      </dsp:txXfrm>
    </dsp:sp>
    <dsp:sp modelId="{22E53C2A-1EF5-4FB8-A993-11E054C25FAD}">
      <dsp:nvSpPr>
        <dsp:cNvPr id="0" name=""/>
        <dsp:cNvSpPr/>
      </dsp:nvSpPr>
      <dsp:spPr>
        <a:xfrm>
          <a:off x="621357" y="2185857"/>
          <a:ext cx="809884" cy="809884"/>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DEDFA6D2-B3EF-48D6-81D7-CDCFDB2A68B3}">
      <dsp:nvSpPr>
        <dsp:cNvPr id="0" name=""/>
        <dsp:cNvSpPr/>
      </dsp:nvSpPr>
      <dsp:spPr>
        <a:xfrm>
          <a:off x="762013" y="3276603"/>
          <a:ext cx="7002399" cy="6479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60960" rIns="60960" bIns="6096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vi-VN" sz="2400" b="0" kern="1200" dirty="0" smtClean="0">
              <a:solidFill>
                <a:schemeClr val="tx1"/>
              </a:solidFill>
              <a:latin typeface="Arial" pitchFamily="34" charset="0"/>
              <a:cs typeface="Arial" pitchFamily="34" charset="0"/>
            </a:rPr>
            <a:t>Tự </a:t>
          </a:r>
          <a:r>
            <a:rPr lang="vi-VN" sz="2400" b="0" kern="1200" dirty="0">
              <a:solidFill>
                <a:schemeClr val="tx1"/>
              </a:solidFill>
              <a:latin typeface="Arial" pitchFamily="34" charset="0"/>
              <a:cs typeface="Arial" pitchFamily="34" charset="0"/>
            </a:rPr>
            <a:t>chủ và trách nhiệm</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giải</a:t>
          </a:r>
          <a:r>
            <a:rPr lang="en-US" sz="2400" b="0" kern="1200" dirty="0">
              <a:solidFill>
                <a:schemeClr val="tx1"/>
              </a:solidFill>
              <a:latin typeface="Arial" pitchFamily="34" charset="0"/>
              <a:cs typeface="Arial" pitchFamily="34" charset="0"/>
            </a:rPr>
            <a:t> </a:t>
          </a:r>
          <a:r>
            <a:rPr lang="en-US" sz="2400" b="0" kern="1200" dirty="0" err="1" smtClean="0">
              <a:solidFill>
                <a:schemeClr val="tx1"/>
              </a:solidFill>
              <a:latin typeface="Arial" pitchFamily="34" charset="0"/>
              <a:cs typeface="Arial" pitchFamily="34" charset="0"/>
            </a:rPr>
            <a:t>trình</a:t>
          </a:r>
          <a:r>
            <a:rPr lang="en-US" sz="2400" b="0" kern="1200" dirty="0" smtClean="0">
              <a:solidFill>
                <a:schemeClr val="tx1"/>
              </a:solidFill>
              <a:latin typeface="Arial" pitchFamily="34" charset="0"/>
              <a:cs typeface="Arial" pitchFamily="34" charset="0"/>
            </a:rPr>
            <a:t>;</a:t>
          </a:r>
          <a:endParaRPr lang="en-US" sz="2400" b="0" kern="1200" dirty="0">
            <a:solidFill>
              <a:schemeClr val="tx1"/>
            </a:solidFill>
          </a:endParaRPr>
        </a:p>
      </dsp:txBody>
      <dsp:txXfrm>
        <a:off x="762013" y="3276603"/>
        <a:ext cx="7002399" cy="647907"/>
      </dsp:txXfrm>
    </dsp:sp>
    <dsp:sp modelId="{56A6BCEA-F2CA-448F-8E8F-33586CDACCDB}">
      <dsp:nvSpPr>
        <dsp:cNvPr id="0" name=""/>
        <dsp:cNvSpPr/>
      </dsp:nvSpPr>
      <dsp:spPr>
        <a:xfrm>
          <a:off x="478863" y="3157407"/>
          <a:ext cx="809884" cy="80988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5A54ECC0-6C1D-4207-9799-B91C0563FD0D}">
      <dsp:nvSpPr>
        <dsp:cNvPr id="0" name=""/>
        <dsp:cNvSpPr/>
      </dsp:nvSpPr>
      <dsp:spPr>
        <a:xfrm>
          <a:off x="282979" y="4114797"/>
          <a:ext cx="7484859" cy="8382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60960" rIns="60960" bIns="6096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vi-VN" sz="2400" b="0" kern="1200" dirty="0" smtClean="0">
              <a:solidFill>
                <a:schemeClr val="tx1"/>
              </a:solidFill>
              <a:latin typeface="Arial" pitchFamily="34" charset="0"/>
              <a:cs typeface="Arial" pitchFamily="34" charset="0"/>
            </a:rPr>
            <a:t>Trường </a:t>
          </a:r>
          <a:r>
            <a:rPr lang="vi-VN" sz="2400" b="0" kern="1200" dirty="0">
              <a:solidFill>
                <a:schemeClr val="tx1"/>
              </a:solidFill>
              <a:latin typeface="Arial" pitchFamily="34" charset="0"/>
              <a:cs typeface="Arial" pitchFamily="34" charset="0"/>
            </a:rPr>
            <a:t>học là nơi để học tập</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liên</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tục</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của</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mọi</a:t>
          </a:r>
          <a:r>
            <a:rPr lang="en-US" sz="2400" b="0" kern="1200" dirty="0">
              <a:solidFill>
                <a:schemeClr val="tx1"/>
              </a:solidFill>
              <a:latin typeface="Arial" pitchFamily="34" charset="0"/>
              <a:cs typeface="Arial" pitchFamily="34" charset="0"/>
            </a:rPr>
            <a:t> </a:t>
          </a:r>
          <a:r>
            <a:rPr lang="en-US" sz="2400" b="0" kern="1200" dirty="0" err="1">
              <a:solidFill>
                <a:schemeClr val="tx1"/>
              </a:solidFill>
              <a:latin typeface="Arial" pitchFamily="34" charset="0"/>
              <a:cs typeface="Arial" pitchFamily="34" charset="0"/>
            </a:rPr>
            <a:t>thành</a:t>
          </a:r>
          <a:r>
            <a:rPr lang="en-US" sz="2400" b="0" kern="1200" dirty="0">
              <a:solidFill>
                <a:schemeClr val="tx1"/>
              </a:solidFill>
              <a:latin typeface="Arial" pitchFamily="34" charset="0"/>
              <a:cs typeface="Arial" pitchFamily="34" charset="0"/>
            </a:rPr>
            <a:t> </a:t>
          </a:r>
          <a:r>
            <a:rPr lang="en-US" sz="2400" b="0" kern="1200" dirty="0" err="1" smtClean="0">
              <a:solidFill>
                <a:schemeClr val="tx1"/>
              </a:solidFill>
              <a:latin typeface="Arial" pitchFamily="34" charset="0"/>
              <a:cs typeface="Arial" pitchFamily="34" charset="0"/>
            </a:rPr>
            <a:t>viên</a:t>
          </a:r>
          <a:r>
            <a:rPr lang="en-US" sz="2400" b="0" kern="1200" dirty="0" smtClean="0">
              <a:solidFill>
                <a:schemeClr val="tx1"/>
              </a:solidFill>
              <a:latin typeface="Arial" pitchFamily="34" charset="0"/>
              <a:cs typeface="Arial" pitchFamily="34" charset="0"/>
            </a:rPr>
            <a:t>;</a:t>
          </a:r>
          <a:endParaRPr lang="vi-VN" sz="2400" b="0" kern="1200" dirty="0">
            <a:solidFill>
              <a:schemeClr val="tx1"/>
            </a:solidFill>
            <a:latin typeface="Arial" pitchFamily="34" charset="0"/>
            <a:cs typeface="Arial" pitchFamily="34" charset="0"/>
          </a:endParaRPr>
        </a:p>
      </dsp:txBody>
      <dsp:txXfrm>
        <a:off x="282979" y="4114797"/>
        <a:ext cx="7484859" cy="838204"/>
      </dsp:txXfrm>
    </dsp:sp>
    <dsp:sp modelId="{ECE323E7-8958-422A-9B3C-3747880ECF56}">
      <dsp:nvSpPr>
        <dsp:cNvPr id="0" name=""/>
        <dsp:cNvSpPr/>
      </dsp:nvSpPr>
      <dsp:spPr>
        <a:xfrm>
          <a:off x="14591" y="4128957"/>
          <a:ext cx="809884" cy="809884"/>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DFDB-30AE-496A-BA97-2B04CB08331B}">
      <dsp:nvSpPr>
        <dsp:cNvPr id="0" name=""/>
        <dsp:cNvSpPr/>
      </dsp:nvSpPr>
      <dsp:spPr>
        <a:xfrm>
          <a:off x="2868215" y="2517384"/>
          <a:ext cx="2645568" cy="26455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Arial" pitchFamily="34" charset="0"/>
              <a:cs typeface="Arial" pitchFamily="34" charset="0"/>
            </a:rPr>
            <a:t>Tiêu</a:t>
          </a:r>
          <a:r>
            <a:rPr lang="en-US" sz="2400" b="1" kern="1200" dirty="0">
              <a:solidFill>
                <a:srgbClr val="002060"/>
              </a:solidFill>
              <a:latin typeface="Arial" pitchFamily="34" charset="0"/>
              <a:cs typeface="Arial" pitchFamily="34" charset="0"/>
            </a:rPr>
            <a:t> </a:t>
          </a:r>
          <a:r>
            <a:rPr lang="en-US" sz="2400" b="1" kern="1200" dirty="0" err="1">
              <a:solidFill>
                <a:srgbClr val="002060"/>
              </a:solidFill>
              <a:latin typeface="Arial" pitchFamily="34" charset="0"/>
              <a:cs typeface="Arial" pitchFamily="34" charset="0"/>
            </a:rPr>
            <a:t>chuẩn</a:t>
          </a:r>
          <a:r>
            <a:rPr lang="en-US" sz="2400" b="1" kern="1200" dirty="0">
              <a:solidFill>
                <a:srgbClr val="002060"/>
              </a:solidFill>
              <a:latin typeface="Arial" pitchFamily="34" charset="0"/>
              <a:cs typeface="Arial" pitchFamily="34" charset="0"/>
            </a:rPr>
            <a:t> 5. </a:t>
          </a:r>
          <a:r>
            <a:rPr lang="en-US" sz="2400" b="1" kern="1200" dirty="0" err="1">
              <a:solidFill>
                <a:srgbClr val="002060"/>
              </a:solidFill>
              <a:latin typeface="Arial" pitchFamily="34" charset="0"/>
              <a:cs typeface="Arial" pitchFamily="34" charset="0"/>
            </a:rPr>
            <a:t>Sử</a:t>
          </a:r>
          <a:r>
            <a:rPr lang="en-US" sz="2400" b="1" kern="1200" dirty="0">
              <a:solidFill>
                <a:srgbClr val="002060"/>
              </a:solidFill>
              <a:latin typeface="Arial" pitchFamily="34" charset="0"/>
              <a:cs typeface="Arial" pitchFamily="34" charset="0"/>
            </a:rPr>
            <a:t> </a:t>
          </a:r>
          <a:r>
            <a:rPr lang="en-US" sz="2400" b="1" kern="1200" dirty="0" err="1">
              <a:solidFill>
                <a:srgbClr val="002060"/>
              </a:solidFill>
              <a:latin typeface="Arial" pitchFamily="34" charset="0"/>
              <a:cs typeface="Arial" pitchFamily="34" charset="0"/>
            </a:rPr>
            <a:t>dụng</a:t>
          </a:r>
          <a:r>
            <a:rPr lang="en-US" sz="2400" b="1" kern="1200" dirty="0">
              <a:solidFill>
                <a:srgbClr val="002060"/>
              </a:solidFill>
              <a:latin typeface="Arial" pitchFamily="34" charset="0"/>
              <a:cs typeface="Arial" pitchFamily="34" charset="0"/>
            </a:rPr>
            <a:t> </a:t>
          </a:r>
          <a:r>
            <a:rPr lang="en-US" sz="2400" b="1" kern="1200" dirty="0" err="1">
              <a:solidFill>
                <a:srgbClr val="002060"/>
              </a:solidFill>
              <a:latin typeface="Arial" pitchFamily="34" charset="0"/>
              <a:cs typeface="Arial" pitchFamily="34" charset="0"/>
            </a:rPr>
            <a:t>ngoại</a:t>
          </a:r>
          <a:r>
            <a:rPr lang="en-US" sz="2400" b="1" kern="1200" dirty="0">
              <a:solidFill>
                <a:srgbClr val="002060"/>
              </a:solidFill>
              <a:latin typeface="Arial" pitchFamily="34" charset="0"/>
              <a:cs typeface="Arial" pitchFamily="34" charset="0"/>
            </a:rPr>
            <a:t> </a:t>
          </a:r>
          <a:r>
            <a:rPr lang="en-US" sz="2400" b="1" kern="1200" dirty="0" err="1">
              <a:solidFill>
                <a:srgbClr val="002060"/>
              </a:solidFill>
              <a:latin typeface="Arial" pitchFamily="34" charset="0"/>
              <a:cs typeface="Arial" pitchFamily="34" charset="0"/>
            </a:rPr>
            <a:t>ngữ</a:t>
          </a:r>
          <a:r>
            <a:rPr lang="en-US" sz="2400" b="1" kern="1200" dirty="0">
              <a:solidFill>
                <a:srgbClr val="002060"/>
              </a:solidFill>
              <a:latin typeface="Arial" pitchFamily="34" charset="0"/>
              <a:cs typeface="Arial" pitchFamily="34" charset="0"/>
            </a:rPr>
            <a:t>  (</a:t>
          </a:r>
          <a:r>
            <a:rPr lang="en-US" sz="2400" b="1" kern="1200" dirty="0" err="1">
              <a:solidFill>
                <a:srgbClr val="002060"/>
              </a:solidFill>
              <a:latin typeface="Arial" pitchFamily="34" charset="0"/>
              <a:cs typeface="Arial" pitchFamily="34" charset="0"/>
            </a:rPr>
            <a:t>Tiếng</a:t>
          </a:r>
          <a:r>
            <a:rPr lang="en-US" sz="2400" b="1" kern="1200" dirty="0">
              <a:solidFill>
                <a:srgbClr val="002060"/>
              </a:solidFill>
              <a:latin typeface="Arial" pitchFamily="34" charset="0"/>
              <a:cs typeface="Arial" pitchFamily="34" charset="0"/>
            </a:rPr>
            <a:t> DT) </a:t>
          </a:r>
          <a:r>
            <a:rPr lang="en-US" sz="2400" b="1" kern="1200" dirty="0" err="1">
              <a:solidFill>
                <a:srgbClr val="002060"/>
              </a:solidFill>
              <a:latin typeface="Arial" pitchFamily="34" charset="0"/>
              <a:cs typeface="Arial" pitchFamily="34" charset="0"/>
            </a:rPr>
            <a:t>và</a:t>
          </a:r>
          <a:r>
            <a:rPr lang="en-US" sz="2400" b="1" kern="1200" dirty="0">
              <a:solidFill>
                <a:srgbClr val="002060"/>
              </a:solidFill>
              <a:latin typeface="Arial" pitchFamily="34" charset="0"/>
              <a:cs typeface="Arial" pitchFamily="34" charset="0"/>
            </a:rPr>
            <a:t> CNTT</a:t>
          </a:r>
          <a:endParaRPr lang="en-US" sz="2400" kern="1200" dirty="0">
            <a:solidFill>
              <a:srgbClr val="002060"/>
            </a:solidFill>
            <a:latin typeface="Arial" pitchFamily="34" charset="0"/>
            <a:cs typeface="Arial" pitchFamily="34" charset="0"/>
          </a:endParaRPr>
        </a:p>
      </dsp:txBody>
      <dsp:txXfrm>
        <a:off x="3255649" y="2904818"/>
        <a:ext cx="1870700" cy="1870700"/>
      </dsp:txXfrm>
    </dsp:sp>
    <dsp:sp modelId="{34AB695C-8C4B-44EE-91BA-F091C14896D0}">
      <dsp:nvSpPr>
        <dsp:cNvPr id="0" name=""/>
        <dsp:cNvSpPr/>
      </dsp:nvSpPr>
      <dsp:spPr>
        <a:xfrm rot="13427429" flipH="1">
          <a:off x="2286623" y="2525719"/>
          <a:ext cx="775604" cy="75398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181FD-2C8A-4E2D-8B2D-7710CA4C6995}">
      <dsp:nvSpPr>
        <dsp:cNvPr id="0" name=""/>
        <dsp:cNvSpPr/>
      </dsp:nvSpPr>
      <dsp:spPr>
        <a:xfrm>
          <a:off x="0" y="568897"/>
          <a:ext cx="2513290" cy="20106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a:solidFill>
                <a:srgbClr val="002060"/>
              </a:solidFill>
              <a:latin typeface="Arial" pitchFamily="34" charset="0"/>
              <a:cs typeface="Arial" pitchFamily="34" charset="0"/>
            </a:rPr>
            <a:t>Tiêu</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chí</a:t>
          </a:r>
          <a:r>
            <a:rPr lang="en-US" sz="2400" kern="1200" dirty="0">
              <a:solidFill>
                <a:srgbClr val="002060"/>
              </a:solidFill>
              <a:latin typeface="Arial" pitchFamily="34" charset="0"/>
              <a:cs typeface="Arial" pitchFamily="34" charset="0"/>
            </a:rPr>
            <a:t> 17.</a:t>
          </a:r>
        </a:p>
        <a:p>
          <a:pPr lvl="0" algn="ctr" defTabSz="1066800">
            <a:lnSpc>
              <a:spcPct val="90000"/>
            </a:lnSpc>
            <a:spcBef>
              <a:spcPct val="0"/>
            </a:spcBef>
            <a:spcAft>
              <a:spcPct val="35000"/>
            </a:spcAft>
          </a:pP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Sử</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dụng</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ngoại</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ngữ</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Tiếng</a:t>
          </a:r>
          <a:r>
            <a:rPr lang="en-US" sz="2400" kern="1200" dirty="0">
              <a:solidFill>
                <a:srgbClr val="002060"/>
              </a:solidFill>
              <a:latin typeface="Arial" pitchFamily="34" charset="0"/>
              <a:cs typeface="Arial" pitchFamily="34" charset="0"/>
            </a:rPr>
            <a:t> DT)</a:t>
          </a:r>
        </a:p>
      </dsp:txBody>
      <dsp:txXfrm>
        <a:off x="58889" y="627786"/>
        <a:ext cx="2395512" cy="1892854"/>
      </dsp:txXfrm>
    </dsp:sp>
    <dsp:sp modelId="{440A2356-D6C4-462A-B536-0982E0311020}">
      <dsp:nvSpPr>
        <dsp:cNvPr id="0" name=""/>
        <dsp:cNvSpPr/>
      </dsp:nvSpPr>
      <dsp:spPr>
        <a:xfrm rot="8681082">
          <a:off x="5239207" y="2747205"/>
          <a:ext cx="914392" cy="753987"/>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0991CB-54CF-4F88-8846-E846B35F42A9}">
      <dsp:nvSpPr>
        <dsp:cNvPr id="0" name=""/>
        <dsp:cNvSpPr/>
      </dsp:nvSpPr>
      <dsp:spPr>
        <a:xfrm>
          <a:off x="5786030" y="767100"/>
          <a:ext cx="2513290" cy="201063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a:solidFill>
                <a:srgbClr val="002060"/>
              </a:solidFill>
              <a:latin typeface="Arial" pitchFamily="34" charset="0"/>
              <a:cs typeface="Arial" pitchFamily="34" charset="0"/>
            </a:rPr>
            <a:t>Tiêu</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chí</a:t>
          </a:r>
          <a:r>
            <a:rPr lang="en-US" sz="2400" kern="1200" dirty="0">
              <a:solidFill>
                <a:srgbClr val="002060"/>
              </a:solidFill>
              <a:latin typeface="Arial" pitchFamily="34" charset="0"/>
              <a:cs typeface="Arial" pitchFamily="34" charset="0"/>
            </a:rPr>
            <a:t> 18. </a:t>
          </a:r>
        </a:p>
        <a:p>
          <a:pPr lvl="0" algn="ctr" defTabSz="1066800">
            <a:lnSpc>
              <a:spcPct val="90000"/>
            </a:lnSpc>
            <a:spcBef>
              <a:spcPct val="0"/>
            </a:spcBef>
            <a:spcAft>
              <a:spcPct val="35000"/>
            </a:spcAft>
          </a:pPr>
          <a:r>
            <a:rPr lang="en-US" sz="2400" kern="1200" dirty="0" err="1">
              <a:solidFill>
                <a:srgbClr val="002060"/>
              </a:solidFill>
              <a:latin typeface="Arial" pitchFamily="34" charset="0"/>
              <a:cs typeface="Arial" pitchFamily="34" charset="0"/>
            </a:rPr>
            <a:t>Ứng</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dụng</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công</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nghệ</a:t>
          </a:r>
          <a:r>
            <a:rPr lang="en-US" sz="2400" kern="1200" dirty="0">
              <a:solidFill>
                <a:srgbClr val="002060"/>
              </a:solidFill>
              <a:latin typeface="Arial" pitchFamily="34" charset="0"/>
              <a:cs typeface="Arial" pitchFamily="34" charset="0"/>
            </a:rPr>
            <a:t> </a:t>
          </a:r>
          <a:r>
            <a:rPr lang="en-US" sz="2400" kern="1200" dirty="0" err="1">
              <a:solidFill>
                <a:srgbClr val="002060"/>
              </a:solidFill>
              <a:latin typeface="Arial" pitchFamily="34" charset="0"/>
              <a:cs typeface="Arial" pitchFamily="34" charset="0"/>
            </a:rPr>
            <a:t>thông</a:t>
          </a:r>
          <a:r>
            <a:rPr lang="en-US" sz="2400" kern="1200" dirty="0">
              <a:solidFill>
                <a:srgbClr val="002060"/>
              </a:solidFill>
              <a:latin typeface="Arial" pitchFamily="34" charset="0"/>
              <a:cs typeface="Arial" pitchFamily="34" charset="0"/>
            </a:rPr>
            <a:t> tin</a:t>
          </a:r>
        </a:p>
      </dsp:txBody>
      <dsp:txXfrm>
        <a:off x="5844919" y="825989"/>
        <a:ext cx="2395512" cy="18928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208865" y="1295400"/>
          <a:ext cx="2303000" cy="2590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ĐẠT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Giao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bằng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ngoại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ngữ</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DT (</a:t>
          </a:r>
          <a:r>
            <a:rPr lang="en-US" sz="2000" kern="1200" dirty="0" err="1" smtClean="0">
              <a:latin typeface="Arial" pitchFamily="34" charset="0"/>
              <a:cs typeface="Arial" pitchFamily="34" charset="0"/>
            </a:rPr>
            <a:t>ưu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Anh</a:t>
          </a:r>
          <a:r>
            <a:rPr lang="en-US" sz="2000" kern="1200" dirty="0" smtClean="0">
              <a:latin typeface="Arial" pitchFamily="34" charset="0"/>
              <a:cs typeface="Arial" pitchFamily="34" charset="0"/>
            </a:rPr>
            <a:t>)</a:t>
          </a:r>
          <a:endParaRPr lang="en-US" sz="2000" kern="1200" dirty="0">
            <a:latin typeface="Arial" pitchFamily="34" charset="0"/>
            <a:cs typeface="Arial" pitchFamily="34" charset="0"/>
          </a:endParaRPr>
        </a:p>
      </dsp:txBody>
      <dsp:txXfrm>
        <a:off x="321288" y="1407823"/>
        <a:ext cx="2078154" cy="2365954"/>
      </dsp:txXfrm>
    </dsp:sp>
    <dsp:sp modelId="{F7C69D7B-7C4E-4B96-8910-EE615B5FC344}">
      <dsp:nvSpPr>
        <dsp:cNvPr id="0" name=""/>
        <dsp:cNvSpPr/>
      </dsp:nvSpPr>
      <dsp:spPr>
        <a:xfrm>
          <a:off x="2743198" y="1066799"/>
          <a:ext cx="2369933" cy="3048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Chỉ</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xây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dựng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tổ</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chức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hiện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kế</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hoạch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phát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triển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năng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ngoại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ngữ</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hoặc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DT (</a:t>
          </a:r>
          <a:r>
            <a:rPr lang="en-US" sz="2000" kern="1200" dirty="0" err="1" smtClean="0">
              <a:latin typeface="Arial" pitchFamily="34" charset="0"/>
              <a:cs typeface="Arial" pitchFamily="34" charset="0"/>
            </a:rPr>
            <a:t>ưu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Anh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endParaRPr lang="en-US" sz="2000" kern="1200" dirty="0">
            <a:latin typeface="Arial" pitchFamily="34" charset="0"/>
            <a:cs typeface="Arial" pitchFamily="34" charset="0"/>
          </a:endParaRPr>
        </a:p>
      </dsp:txBody>
      <dsp:txXfrm>
        <a:off x="2858889" y="1182490"/>
        <a:ext cx="2138551" cy="2816618"/>
      </dsp:txXfrm>
    </dsp:sp>
    <dsp:sp modelId="{DA77809B-6729-456F-8231-F0AB83B553CF}">
      <dsp:nvSpPr>
        <dsp:cNvPr id="0" name=""/>
        <dsp:cNvSpPr/>
      </dsp:nvSpPr>
      <dsp:spPr>
        <a:xfrm>
          <a:off x="5338780" y="761999"/>
          <a:ext cx="2682065" cy="3352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ngoại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ngữ</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DT </a:t>
          </a:r>
          <a:r>
            <a:rPr lang="en-US" sz="2000" kern="1200" dirty="0" err="1" smtClean="0">
              <a:latin typeface="Arial" pitchFamily="34" charset="0"/>
              <a:cs typeface="Arial" pitchFamily="34" charset="0"/>
            </a:rPr>
            <a:t>thành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ưu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Anh</a:t>
          </a:r>
          <a:r>
            <a:rPr lang="en-US" sz="2000" kern="1200" dirty="0" smtClean="0">
              <a:latin typeface="Arial" pitchFamily="34" charset="0"/>
              <a:cs typeface="Arial" pitchFamily="34" charset="0"/>
            </a:rPr>
            <a:t>); </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môi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phát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triển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năng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lực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ngoại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ngữ</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ưu</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tiên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tiếng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Anh</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endParaRPr lang="en-US" sz="2000" kern="1200" dirty="0">
            <a:latin typeface="Arial" pitchFamily="34" charset="0"/>
            <a:cs typeface="Arial" pitchFamily="34" charset="0"/>
          </a:endParaRPr>
        </a:p>
      </dsp:txBody>
      <dsp:txXfrm>
        <a:off x="5469708" y="892927"/>
        <a:ext cx="2420209" cy="309094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34364" y="0"/>
          <a:ext cx="7189470" cy="5080000"/>
        </a:xfrm>
        <a:prstGeom prst="rightArrow">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1B9C7C6-110F-4B63-8879-DCA4945F5A2D}">
      <dsp:nvSpPr>
        <dsp:cNvPr id="0" name=""/>
        <dsp:cNvSpPr/>
      </dsp:nvSpPr>
      <dsp:spPr>
        <a:xfrm>
          <a:off x="0" y="1574799"/>
          <a:ext cx="2510671" cy="2032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ĐẠT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được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một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số</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cụ</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nghệ</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quản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trị</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endParaRPr lang="en-US" sz="2000" kern="1200" dirty="0">
            <a:latin typeface="Arial" pitchFamily="34" charset="0"/>
            <a:cs typeface="Arial" pitchFamily="34" charset="0"/>
          </a:endParaRPr>
        </a:p>
      </dsp:txBody>
      <dsp:txXfrm>
        <a:off x="99194" y="1673993"/>
        <a:ext cx="2312283" cy="1833612"/>
      </dsp:txXfrm>
    </dsp:sp>
    <dsp:sp modelId="{F7C69D7B-7C4E-4B96-8910-EE615B5FC344}">
      <dsp:nvSpPr>
        <dsp:cNvPr id="0" name=""/>
        <dsp:cNvSpPr/>
      </dsp:nvSpPr>
      <dsp:spPr>
        <a:xfrm>
          <a:off x="2748520" y="1574799"/>
          <a:ext cx="2510671" cy="2032000"/>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KHÁ</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Sử</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được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các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phần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mềm</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hỗ</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trợ</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quản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trị</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endParaRPr lang="en-US" sz="2000" kern="1200" dirty="0">
            <a:latin typeface="Arial" pitchFamily="34" charset="0"/>
            <a:cs typeface="Arial" pitchFamily="34" charset="0"/>
          </a:endParaRPr>
        </a:p>
      </dsp:txBody>
      <dsp:txXfrm>
        <a:off x="2847714" y="1673993"/>
        <a:ext cx="2312283" cy="1833612"/>
      </dsp:txXfrm>
    </dsp:sp>
    <dsp:sp modelId="{DA77809B-6729-456F-8231-F0AB83B553CF}">
      <dsp:nvSpPr>
        <dsp:cNvPr id="0" name=""/>
        <dsp:cNvSpPr/>
      </dsp:nvSpPr>
      <dsp:spPr>
        <a:xfrm>
          <a:off x="5511561" y="1244599"/>
          <a:ext cx="2700955" cy="238760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itchFamily="34" charset="0"/>
              <a:cs typeface="Arial" pitchFamily="34" charset="0"/>
            </a:rPr>
            <a:t>MỨC TỐT</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Tạo</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lập</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được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môi</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ứng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dụng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công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nghệ</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thông</a:t>
          </a:r>
          <a:r>
            <a:rPr lang="en-US" sz="2000" kern="1200" dirty="0" smtClean="0">
              <a:latin typeface="Arial" pitchFamily="34" charset="0"/>
              <a:cs typeface="Arial" pitchFamily="34" charset="0"/>
            </a:rPr>
            <a:t> tin </a:t>
          </a:r>
          <a:r>
            <a:rPr lang="en-US" sz="2000" kern="1200" dirty="0" err="1" smtClean="0">
              <a:latin typeface="Arial" pitchFamily="34" charset="0"/>
              <a:cs typeface="Arial" pitchFamily="34" charset="0"/>
            </a:rPr>
            <a:t>trong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hoạt</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động</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dạy</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học</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và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quản</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trị</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nhà</a:t>
          </a:r>
          <a:r>
            <a:rPr lang="en-US" sz="2000" kern="1200" dirty="0" smtClean="0">
              <a:latin typeface="Arial" pitchFamily="34" charset="0"/>
              <a:cs typeface="Arial" pitchFamily="34" charset="0"/>
            </a:rPr>
            <a:t> </a:t>
          </a:r>
          <a:r>
            <a:rPr lang="en-US" sz="2000" kern="1200" dirty="0" err="1" smtClean="0">
              <a:latin typeface="Arial" pitchFamily="34" charset="0"/>
              <a:cs typeface="Arial" pitchFamily="34" charset="0"/>
            </a:rPr>
            <a:t>trường</a:t>
          </a:r>
          <a:endParaRPr lang="en-US" sz="2000" kern="1200" dirty="0">
            <a:latin typeface="Arial" pitchFamily="34" charset="0"/>
            <a:cs typeface="Arial" pitchFamily="34" charset="0"/>
          </a:endParaRPr>
        </a:p>
      </dsp:txBody>
      <dsp:txXfrm>
        <a:off x="5628114" y="1361152"/>
        <a:ext cx="2467849" cy="21544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6FF70-89FA-496C-A35A-27A4F8786A15}">
      <dsp:nvSpPr>
        <dsp:cNvPr id="0" name=""/>
        <dsp:cNvSpPr/>
      </dsp:nvSpPr>
      <dsp:spPr>
        <a:xfrm rot="5400000">
          <a:off x="-289985" y="291297"/>
          <a:ext cx="1933238" cy="1353266"/>
        </a:xfrm>
        <a:prstGeom prst="chevron">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smtClean="0">
              <a:latin typeface="Arial" pitchFamily="34" charset="0"/>
              <a:cs typeface="Arial" pitchFamily="34" charset="0"/>
            </a:rPr>
            <a:t>1</a:t>
          </a:r>
          <a:endParaRPr lang="en-US" sz="3800" kern="1200">
            <a:latin typeface="Arial" pitchFamily="34" charset="0"/>
            <a:cs typeface="Arial" pitchFamily="34" charset="0"/>
          </a:endParaRPr>
        </a:p>
      </dsp:txBody>
      <dsp:txXfrm rot="-5400000">
        <a:off x="1" y="677944"/>
        <a:ext cx="1353266" cy="579972"/>
      </dsp:txXfrm>
    </dsp:sp>
    <dsp:sp modelId="{3C45D7B7-E205-47BE-8800-ADECF273DC1C}">
      <dsp:nvSpPr>
        <dsp:cNvPr id="0" name=""/>
        <dsp:cNvSpPr/>
      </dsp:nvSpPr>
      <dsp:spPr>
        <a:xfrm rot="5400000">
          <a:off x="3809118" y="-2455846"/>
          <a:ext cx="1256604" cy="6168308"/>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smtClean="0">
              <a:latin typeface="Arial" pitchFamily="34" charset="0"/>
              <a:cs typeface="Arial" pitchFamily="34" charset="0"/>
            </a:rPr>
            <a:t>Hướng</a:t>
          </a:r>
          <a:r>
            <a:rPr lang="en-US" sz="2700" kern="1200" dirty="0" smtClean="0">
              <a:latin typeface="Arial" pitchFamily="34" charset="0"/>
              <a:cs typeface="Arial" pitchFamily="34" charset="0"/>
            </a:rPr>
            <a:t> </a:t>
          </a:r>
          <a:r>
            <a:rPr lang="en-US" sz="2700" kern="1200" dirty="0" err="1" smtClean="0">
              <a:latin typeface="Arial" pitchFamily="34" charset="0"/>
              <a:cs typeface="Arial" pitchFamily="34" charset="0"/>
            </a:rPr>
            <a:t>dẫn</a:t>
          </a:r>
          <a:r>
            <a:rPr lang="en-US" sz="2700" kern="1200" dirty="0" smtClean="0">
              <a:latin typeface="Arial" pitchFamily="34" charset="0"/>
              <a:cs typeface="Arial" pitchFamily="34" charset="0"/>
            </a:rPr>
            <a:t> </a:t>
          </a:r>
          <a:r>
            <a:rPr lang="en-US" sz="2700" kern="1200" dirty="0" err="1" smtClean="0">
              <a:latin typeface="Arial" pitchFamily="34" charset="0"/>
              <a:cs typeface="Arial" pitchFamily="34" charset="0"/>
            </a:rPr>
            <a:t>sử</a:t>
          </a:r>
          <a:r>
            <a:rPr lang="en-US" sz="2700" kern="1200" dirty="0" smtClean="0">
              <a:latin typeface="Arial" pitchFamily="34" charset="0"/>
              <a:cs typeface="Arial" pitchFamily="34" charset="0"/>
            </a:rPr>
            <a:t> </a:t>
          </a:r>
          <a:r>
            <a:rPr lang="en-US" sz="2700" kern="1200" dirty="0" err="1" smtClean="0">
              <a:latin typeface="Arial" pitchFamily="34" charset="0"/>
              <a:cs typeface="Arial" pitchFamily="34" charset="0"/>
            </a:rPr>
            <a:t>dụng</a:t>
          </a:r>
          <a:r>
            <a:rPr lang="en-US" sz="2700" kern="1200" dirty="0" smtClean="0">
              <a:latin typeface="Arial" pitchFamily="34" charset="0"/>
              <a:cs typeface="Arial" pitchFamily="34" charset="0"/>
            </a:rPr>
            <a:t> </a:t>
          </a:r>
          <a:r>
            <a:rPr lang="en-US" sz="2700" kern="1200" dirty="0" err="1" smtClean="0">
              <a:latin typeface="Arial" pitchFamily="34" charset="0"/>
              <a:cs typeface="Arial" pitchFamily="34" charset="0"/>
            </a:rPr>
            <a:t>chuẩn</a:t>
          </a:r>
          <a:r>
            <a:rPr lang="en-US" sz="2700" kern="1200" dirty="0" smtClean="0">
              <a:latin typeface="Arial" pitchFamily="34" charset="0"/>
              <a:cs typeface="Arial" pitchFamily="34" charset="0"/>
            </a:rPr>
            <a:t> HT </a:t>
          </a:r>
          <a:r>
            <a:rPr lang="en-US" sz="2700" kern="1200" dirty="0" err="1" smtClean="0">
              <a:latin typeface="Arial" pitchFamily="34" charset="0"/>
              <a:cs typeface="Arial" pitchFamily="34" charset="0"/>
            </a:rPr>
            <a:t>cơ</a:t>
          </a:r>
          <a:r>
            <a:rPr lang="en-US" sz="2700" kern="1200" dirty="0" smtClean="0">
              <a:latin typeface="Arial" pitchFamily="34" charset="0"/>
              <a:cs typeface="Arial" pitchFamily="34" charset="0"/>
            </a:rPr>
            <a:t> </a:t>
          </a:r>
          <a:r>
            <a:rPr lang="en-US" sz="2700" kern="1200" dirty="0" err="1" smtClean="0">
              <a:latin typeface="Arial" pitchFamily="34" charset="0"/>
              <a:cs typeface="Arial" pitchFamily="34" charset="0"/>
            </a:rPr>
            <a:t>sở</a:t>
          </a:r>
          <a:r>
            <a:rPr lang="en-US" sz="2700" kern="1200" dirty="0" smtClean="0">
              <a:latin typeface="Arial" pitchFamily="34" charset="0"/>
              <a:cs typeface="Arial" pitchFamily="34" charset="0"/>
            </a:rPr>
            <a:t> GDMN</a:t>
          </a:r>
          <a:endParaRPr lang="en-US" sz="2700" kern="1200" dirty="0">
            <a:latin typeface="Arial" pitchFamily="34" charset="0"/>
            <a:cs typeface="Arial" pitchFamily="34" charset="0"/>
          </a:endParaRPr>
        </a:p>
      </dsp:txBody>
      <dsp:txXfrm rot="-5400000">
        <a:off x="1353266" y="61348"/>
        <a:ext cx="6106966" cy="1133920"/>
      </dsp:txXfrm>
    </dsp:sp>
    <dsp:sp modelId="{412411C6-7A90-44C8-8B8B-EFF8E3FEDF6C}">
      <dsp:nvSpPr>
        <dsp:cNvPr id="0" name=""/>
        <dsp:cNvSpPr/>
      </dsp:nvSpPr>
      <dsp:spPr>
        <a:xfrm rot="5400000">
          <a:off x="-289985" y="1935247"/>
          <a:ext cx="1933238" cy="1353266"/>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smtClean="0"/>
            <a:t>2</a:t>
          </a:r>
          <a:endParaRPr lang="en-US" sz="3800" kern="1200"/>
        </a:p>
      </dsp:txBody>
      <dsp:txXfrm rot="-5400000">
        <a:off x="1" y="2321894"/>
        <a:ext cx="1353266" cy="579972"/>
      </dsp:txXfrm>
    </dsp:sp>
    <dsp:sp modelId="{73EEAAA5-AA54-4514-A56A-2B84662E5B6F}">
      <dsp:nvSpPr>
        <dsp:cNvPr id="0" name=""/>
        <dsp:cNvSpPr/>
      </dsp:nvSpPr>
      <dsp:spPr>
        <a:xfrm rot="5400000">
          <a:off x="3809118" y="-810589"/>
          <a:ext cx="1256604" cy="6168308"/>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latin typeface="Arial" pitchFamily="34" charset="0"/>
              <a:cs typeface="Arial" pitchFamily="34" charset="0"/>
            </a:rPr>
            <a:t>Tập hợp và sử dụng minh chứng trong đánh giá xếp loại kết quả đánh giá</a:t>
          </a:r>
          <a:endParaRPr lang="en-US" sz="2700" kern="1200">
            <a:latin typeface="Arial" pitchFamily="34" charset="0"/>
            <a:cs typeface="Arial" pitchFamily="34" charset="0"/>
          </a:endParaRPr>
        </a:p>
      </dsp:txBody>
      <dsp:txXfrm rot="-5400000">
        <a:off x="1353266" y="1706605"/>
        <a:ext cx="6106966" cy="11339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907FC-767A-4033-91BA-1CA596BB9164}">
      <dsp:nvSpPr>
        <dsp:cNvPr id="0" name=""/>
        <dsp:cNvSpPr/>
      </dsp:nvSpPr>
      <dsp:spPr>
        <a:xfrm rot="5400000">
          <a:off x="-122928" y="155431"/>
          <a:ext cx="819520" cy="573664"/>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319335"/>
        <a:ext cx="573664" cy="245856"/>
      </dsp:txXfrm>
    </dsp:sp>
    <dsp:sp modelId="{30B0F6CD-E92C-4837-A2D6-A0300DF354D9}">
      <dsp:nvSpPr>
        <dsp:cNvPr id="0" name=""/>
        <dsp:cNvSpPr/>
      </dsp:nvSpPr>
      <dsp:spPr>
        <a:xfrm rot="5400000">
          <a:off x="3288687" y="-2665572"/>
          <a:ext cx="532968" cy="6026899"/>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Yêu</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cầu</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541722" y="107410"/>
        <a:ext cx="6000882" cy="480934"/>
      </dsp:txXfrm>
    </dsp:sp>
    <dsp:sp modelId="{A080EF16-D814-494F-A700-D7E927E2B24E}">
      <dsp:nvSpPr>
        <dsp:cNvPr id="0" name=""/>
        <dsp:cNvSpPr/>
      </dsp:nvSpPr>
      <dsp:spPr>
        <a:xfrm rot="5400000">
          <a:off x="-122928" y="882580"/>
          <a:ext cx="819520" cy="573664"/>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1046484"/>
        <a:ext cx="573664" cy="245856"/>
      </dsp:txXfrm>
    </dsp:sp>
    <dsp:sp modelId="{BF40FC07-53F7-4220-8206-87108DE5D744}">
      <dsp:nvSpPr>
        <dsp:cNvPr id="0" name=""/>
        <dsp:cNvSpPr/>
      </dsp:nvSpPr>
      <dsp:spPr>
        <a:xfrm rot="5400000">
          <a:off x="3320770" y="-1987453"/>
          <a:ext cx="532688" cy="6026899"/>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Quy</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trình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573665" y="785656"/>
        <a:ext cx="6000895" cy="480680"/>
      </dsp:txXfrm>
    </dsp:sp>
    <dsp:sp modelId="{C56DF063-DAE4-493F-81E7-B65AE50122D0}">
      <dsp:nvSpPr>
        <dsp:cNvPr id="0" name=""/>
        <dsp:cNvSpPr/>
      </dsp:nvSpPr>
      <dsp:spPr>
        <a:xfrm rot="5400000">
          <a:off x="-122928" y="1609728"/>
          <a:ext cx="819520" cy="573664"/>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3</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1773632"/>
        <a:ext cx="573664" cy="245856"/>
      </dsp:txXfrm>
    </dsp:sp>
    <dsp:sp modelId="{BB2AF71A-FC43-4FF0-A9D5-49E0A3EA8E3B}">
      <dsp:nvSpPr>
        <dsp:cNvPr id="0" name=""/>
        <dsp:cNvSpPr/>
      </dsp:nvSpPr>
      <dsp:spPr>
        <a:xfrm rot="5400000">
          <a:off x="3320770" y="-1260304"/>
          <a:ext cx="532688" cy="6026899"/>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Xếp</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loại</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kết</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quả</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kern="1200" dirty="0">
            <a:latin typeface="Arial" pitchFamily="34" charset="0"/>
            <a:cs typeface="Arial" pitchFamily="34" charset="0"/>
          </a:endParaRPr>
        </a:p>
      </dsp:txBody>
      <dsp:txXfrm rot="-5400000">
        <a:off x="573665" y="1512805"/>
        <a:ext cx="6000895" cy="480680"/>
      </dsp:txXfrm>
    </dsp:sp>
    <dsp:sp modelId="{243ED6E8-EA37-4985-9489-A083FD9D529D}">
      <dsp:nvSpPr>
        <dsp:cNvPr id="0" name=""/>
        <dsp:cNvSpPr/>
      </dsp:nvSpPr>
      <dsp:spPr>
        <a:xfrm rot="5400000">
          <a:off x="-122928" y="2384876"/>
          <a:ext cx="819520" cy="573664"/>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4</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2548780"/>
        <a:ext cx="573664" cy="245856"/>
      </dsp:txXfrm>
    </dsp:sp>
    <dsp:sp modelId="{39C4894B-4F18-487B-9928-D5A213FA2035}">
      <dsp:nvSpPr>
        <dsp:cNvPr id="0" name=""/>
        <dsp:cNvSpPr/>
      </dsp:nvSpPr>
      <dsp:spPr>
        <a:xfrm rot="5400000">
          <a:off x="3320770" y="-533156"/>
          <a:ext cx="532688" cy="6026899"/>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Chu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kỳ</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573665" y="2239953"/>
        <a:ext cx="6000895" cy="480680"/>
      </dsp:txXfrm>
    </dsp:sp>
    <dsp:sp modelId="{EDB043F0-5A2B-4369-8E9C-2E144052E1C6}">
      <dsp:nvSpPr>
        <dsp:cNvPr id="0" name=""/>
        <dsp:cNvSpPr/>
      </dsp:nvSpPr>
      <dsp:spPr>
        <a:xfrm rot="5400000">
          <a:off x="-122928" y="3064025"/>
          <a:ext cx="819520" cy="573664"/>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5</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3227929"/>
        <a:ext cx="573664" cy="245856"/>
      </dsp:txXfrm>
    </dsp:sp>
    <dsp:sp modelId="{5647FC96-5B98-45AB-9419-A89B31C723BB}">
      <dsp:nvSpPr>
        <dsp:cNvPr id="0" name=""/>
        <dsp:cNvSpPr/>
      </dsp:nvSpPr>
      <dsp:spPr>
        <a:xfrm rot="5400000">
          <a:off x="3320770" y="193992"/>
          <a:ext cx="532688" cy="6026899"/>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Thẩm</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quyền</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đánh</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a:t>
          </a:r>
          <a:endParaRPr kumimoji="1" lang="ja-JP" alt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573665" y="2967101"/>
        <a:ext cx="6000895" cy="480680"/>
      </dsp:txXfrm>
    </dsp:sp>
    <dsp:sp modelId="{B346CB1B-BE13-41B3-AD85-282C9B2F6B81}">
      <dsp:nvSpPr>
        <dsp:cNvPr id="0" name=""/>
        <dsp:cNvSpPr/>
      </dsp:nvSpPr>
      <dsp:spPr>
        <a:xfrm rot="5400000">
          <a:off x="-122928" y="4023431"/>
          <a:ext cx="819520" cy="57366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6</a:t>
          </a:r>
          <a:endParaRPr kumimoji="1" lang="ja-JP" altLang="en-US" sz="28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4187335"/>
        <a:ext cx="573664" cy="245856"/>
      </dsp:txXfrm>
    </dsp:sp>
    <dsp:sp modelId="{C00A14D4-0A9A-4B02-86B3-2BBB92B56FC9}">
      <dsp:nvSpPr>
        <dsp:cNvPr id="0" name=""/>
        <dsp:cNvSpPr/>
      </dsp:nvSpPr>
      <dsp:spPr>
        <a:xfrm rot="5400000">
          <a:off x="3088512" y="1153397"/>
          <a:ext cx="997203" cy="6026899"/>
        </a:xfrm>
        <a:prstGeom prst="round2Same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Cán</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bộ</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quản</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lý</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cơ</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sở</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giáo</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dục</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mầm</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non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cốt</a:t>
          </a:r>
          <a:r>
            <a:rPr kumimoji="1" lang="en-US" altLang="ja-JP" sz="2800" b="1" kern="1200" dirty="0" smtClean="0">
              <a:effectLst>
                <a:outerShdw blurRad="38100" dist="38100" dir="2700000" algn="tl">
                  <a:srgbClr val="000000">
                    <a:alpha val="43137"/>
                  </a:srgbClr>
                </a:outerShdw>
              </a:effectLst>
              <a:latin typeface="Arial" pitchFamily="34" charset="0"/>
              <a:cs typeface="Arial" pitchFamily="34" charset="0"/>
            </a:rPr>
            <a:t> </a:t>
          </a:r>
          <a:r>
            <a:rPr kumimoji="1" lang="en-US" altLang="ja-JP" sz="2800" b="1" kern="1200" dirty="0" err="1" smtClean="0">
              <a:effectLst>
                <a:outerShdw blurRad="38100" dist="38100" dir="2700000" algn="tl">
                  <a:srgbClr val="000000">
                    <a:alpha val="43137"/>
                  </a:srgbClr>
                </a:outerShdw>
              </a:effectLst>
              <a:latin typeface="Arial" pitchFamily="34" charset="0"/>
              <a:cs typeface="Arial" pitchFamily="34" charset="0"/>
            </a:rPr>
            <a:t>cán</a:t>
          </a:r>
          <a:endParaRPr kumimoji="1" lang="ja-JP" altLang="en-US" sz="2800" kern="1200" dirty="0">
            <a:latin typeface="Arial" pitchFamily="34" charset="0"/>
            <a:cs typeface="Arial" pitchFamily="34" charset="0"/>
          </a:endParaRPr>
        </a:p>
      </dsp:txBody>
      <dsp:txXfrm rot="-5400000">
        <a:off x="573665" y="3716924"/>
        <a:ext cx="5978220" cy="89984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59B32-9099-40C5-B3E5-E99F9B1B764E}">
      <dsp:nvSpPr>
        <dsp:cNvPr id="0" name=""/>
        <dsp:cNvSpPr/>
      </dsp:nvSpPr>
      <dsp:spPr>
        <a:xfrm rot="10800000">
          <a:off x="-1" y="3069"/>
          <a:ext cx="8064898" cy="1656680"/>
        </a:xfrm>
        <a:prstGeom prst="homePlat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724"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latin typeface="Arial" pitchFamily="34" charset="0"/>
              <a:cs typeface="Arial" pitchFamily="34" charset="0"/>
            </a:rPr>
            <a:t>- </a:t>
          </a:r>
          <a:r>
            <a:rPr lang="pl-PL" sz="2400" b="0" kern="1200" dirty="0" smtClean="0">
              <a:latin typeface="Arial" pitchFamily="34" charset="0"/>
              <a:cs typeface="Arial" pitchFamily="34" charset="0"/>
            </a:rPr>
            <a:t>Bản đánh giá, xếp loại viên chức hàng năm thể hiện thực hiện tốt quy định đạo đức nhà giáo, có tác phong, phương pháp làm việc phù hợp với công việc.</a:t>
          </a:r>
          <a:endParaRPr lang="en-US" sz="2400" b="0" kern="1200" dirty="0">
            <a:latin typeface="Arial" pitchFamily="34" charset="0"/>
            <a:cs typeface="Arial" pitchFamily="34" charset="0"/>
          </a:endParaRPr>
        </a:p>
      </dsp:txBody>
      <dsp:txXfrm rot="10800000">
        <a:off x="414169" y="3069"/>
        <a:ext cx="7650728" cy="1656680"/>
      </dsp:txXfrm>
    </dsp:sp>
    <dsp:sp modelId="{459A2FE2-4FFA-4638-8B64-BBC6105C8A61}">
      <dsp:nvSpPr>
        <dsp:cNvPr id="0" name=""/>
        <dsp:cNvSpPr/>
      </dsp:nvSpPr>
      <dsp:spPr>
        <a:xfrm>
          <a:off x="0" y="432050"/>
          <a:ext cx="669134" cy="689147"/>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C85BF3C-E224-42A4-B7C3-886BB5A709B5}">
      <dsp:nvSpPr>
        <dsp:cNvPr id="0" name=""/>
        <dsp:cNvSpPr/>
      </dsp:nvSpPr>
      <dsp:spPr>
        <a:xfrm rot="10800000">
          <a:off x="-1" y="1898426"/>
          <a:ext cx="8064898" cy="1604632"/>
        </a:xfrm>
        <a:prstGeom prst="homePlate">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724"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latin typeface="Arial" pitchFamily="34" charset="0"/>
              <a:cs typeface="Arial" pitchFamily="34" charset="0"/>
            </a:rPr>
            <a:t>- </a:t>
          </a:r>
          <a:r>
            <a:rPr lang="pl-PL" sz="2400" b="0" kern="1200" dirty="0" smtClean="0">
              <a:latin typeface="Arial" pitchFamily="34" charset="0"/>
              <a:cs typeface="Arial" pitchFamily="34" charset="0"/>
            </a:rPr>
            <a:t>Bản đánh giá, phân loại đảng viên hàng năm thể hiện thực hiện tốt quy định đạo đức nhà giáo, có tác phong, phương pháp làm việc phù hợp với công việc.</a:t>
          </a:r>
          <a:endParaRPr lang="en-US" sz="2400" b="0" kern="1200" dirty="0">
            <a:latin typeface="Arial" pitchFamily="34" charset="0"/>
            <a:cs typeface="Arial" pitchFamily="34" charset="0"/>
          </a:endParaRPr>
        </a:p>
      </dsp:txBody>
      <dsp:txXfrm rot="10800000">
        <a:off x="401157" y="1898426"/>
        <a:ext cx="7663740" cy="1604632"/>
      </dsp:txXfrm>
    </dsp:sp>
    <dsp:sp modelId="{2507239F-FA66-46F0-8181-F39F2192014B}">
      <dsp:nvSpPr>
        <dsp:cNvPr id="0" name=""/>
        <dsp:cNvSpPr/>
      </dsp:nvSpPr>
      <dsp:spPr>
        <a:xfrm>
          <a:off x="0" y="2376260"/>
          <a:ext cx="689156" cy="689138"/>
        </a:xfrm>
        <a:prstGeom prst="ellipse">
          <a:avLst/>
        </a:prstGeom>
        <a:solidFill>
          <a:schemeClr val="accent2">
            <a:tint val="50000"/>
            <a:hueOff val="-1904"/>
            <a:satOff val="-1364"/>
            <a:lumOff val="559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E827CA-4CEF-45B4-B926-188CF2819C66}">
      <dsp:nvSpPr>
        <dsp:cNvPr id="0" name=""/>
        <dsp:cNvSpPr/>
      </dsp:nvSpPr>
      <dsp:spPr>
        <a:xfrm rot="10800000">
          <a:off x="533" y="3809302"/>
          <a:ext cx="8064361" cy="1082505"/>
        </a:xfrm>
        <a:prstGeom prst="homePlat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3724"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latin typeface="Arial" pitchFamily="34" charset="0"/>
              <a:cs typeface="Arial" pitchFamily="34" charset="0"/>
            </a:rPr>
            <a:t>- </a:t>
          </a:r>
          <a:r>
            <a:rPr lang="pl-PL" sz="2400" b="0" kern="1200" dirty="0" smtClean="0">
              <a:latin typeface="Arial" pitchFamily="34" charset="0"/>
              <a:cs typeface="Arial" pitchFamily="34" charset="0"/>
            </a:rPr>
            <a:t>Văn bản có nội dung chỉ đạo về thực hiện nghiêm túc quy định đạo đức nhà giáo trong nhà trường.</a:t>
          </a:r>
          <a:endParaRPr lang="en-US" sz="2400" b="0" kern="1200" dirty="0">
            <a:latin typeface="Arial" pitchFamily="34" charset="0"/>
            <a:cs typeface="Arial" pitchFamily="34" charset="0"/>
          </a:endParaRPr>
        </a:p>
      </dsp:txBody>
      <dsp:txXfrm rot="10800000">
        <a:off x="271159" y="3809302"/>
        <a:ext cx="7793735" cy="1082505"/>
      </dsp:txXfrm>
    </dsp:sp>
    <dsp:sp modelId="{E5A61477-B45E-4DEC-AF9A-76F9C256301D}">
      <dsp:nvSpPr>
        <dsp:cNvPr id="0" name=""/>
        <dsp:cNvSpPr/>
      </dsp:nvSpPr>
      <dsp:spPr>
        <a:xfrm>
          <a:off x="3" y="4032444"/>
          <a:ext cx="669143" cy="689138"/>
        </a:xfrm>
        <a:prstGeom prst="ellipse">
          <a:avLst/>
        </a:prstGeom>
        <a:solidFill>
          <a:schemeClr val="accent2">
            <a:tint val="50000"/>
            <a:hueOff val="-3809"/>
            <a:satOff val="-2729"/>
            <a:lumOff val="11191"/>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59B32-9099-40C5-B3E5-E99F9B1B764E}">
      <dsp:nvSpPr>
        <dsp:cNvPr id="0" name=""/>
        <dsp:cNvSpPr/>
      </dsp:nvSpPr>
      <dsp:spPr>
        <a:xfrm rot="10800000">
          <a:off x="-1" y="0"/>
          <a:ext cx="8165297" cy="1766728"/>
        </a:xfrm>
        <a:prstGeom prst="homePlat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542" tIns="91440" rIns="170688" bIns="91440" numCol="1" spcCol="1270" anchor="ctr" anchorCtr="0">
          <a:noAutofit/>
        </a:bodyPr>
        <a:lstStyle/>
        <a:p>
          <a:pPr lvl="0" algn="just" defTabSz="1066800">
            <a:lnSpc>
              <a:spcPct val="90000"/>
            </a:lnSpc>
            <a:spcBef>
              <a:spcPct val="0"/>
            </a:spcBef>
            <a:spcAft>
              <a:spcPct val="35000"/>
            </a:spcAft>
          </a:pPr>
          <a:r>
            <a:rPr lang="pl-PL" sz="2400" b="0" kern="1200" dirty="0" smtClean="0">
              <a:solidFill>
                <a:schemeClr val="tx1"/>
              </a:solidFill>
              <a:latin typeface="Arial" pitchFamily="34" charset="0"/>
              <a:cs typeface="Arial" pitchFamily="34" charset="0"/>
            </a:rPr>
            <a:t>-</a:t>
          </a:r>
          <a:r>
            <a:rPr lang="en-US" sz="2400" b="0" kern="1200" dirty="0" smtClean="0">
              <a:solidFill>
                <a:schemeClr val="tx1"/>
              </a:solidFill>
              <a:latin typeface="Arial" pitchFamily="34" charset="0"/>
              <a:cs typeface="Arial" pitchFamily="34" charset="0"/>
            </a:rPr>
            <a:t> </a:t>
          </a:r>
          <a:r>
            <a:rPr lang="pl-PL" sz="2400" b="0" kern="1200" dirty="0" smtClean="0">
              <a:solidFill>
                <a:schemeClr val="dk1"/>
              </a:solidFill>
              <a:latin typeface="Arial" pitchFamily="34" charset="0"/>
              <a:cs typeface="Arial" pitchFamily="34" charset="0"/>
            </a:rPr>
            <a:t>Ý kiến ghi nhận của giáo viên, nhân viên trong nhà trường, của cơ quan quản lý cấp trên về việc là tấm gương mẫu mực trong nhà trường về đạo đức nghề nghiệp.</a:t>
          </a:r>
          <a:endParaRPr lang="en-US" sz="2400" b="0" kern="1200" dirty="0">
            <a:latin typeface="Arial" pitchFamily="34" charset="0"/>
            <a:cs typeface="Arial" pitchFamily="34" charset="0"/>
          </a:endParaRPr>
        </a:p>
      </dsp:txBody>
      <dsp:txXfrm rot="10800000">
        <a:off x="441681" y="0"/>
        <a:ext cx="7723615" cy="1766728"/>
      </dsp:txXfrm>
    </dsp:sp>
    <dsp:sp modelId="{459A2FE2-4FFA-4638-8B64-BBC6105C8A61}">
      <dsp:nvSpPr>
        <dsp:cNvPr id="0" name=""/>
        <dsp:cNvSpPr/>
      </dsp:nvSpPr>
      <dsp:spPr>
        <a:xfrm>
          <a:off x="0" y="458953"/>
          <a:ext cx="713582" cy="734925"/>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C85BF3C-E224-42A4-B7C3-886BB5A709B5}">
      <dsp:nvSpPr>
        <dsp:cNvPr id="0" name=""/>
        <dsp:cNvSpPr/>
      </dsp:nvSpPr>
      <dsp:spPr>
        <a:xfrm rot="10800000">
          <a:off x="-1" y="2022736"/>
          <a:ext cx="8165297" cy="1166978"/>
        </a:xfrm>
        <a:prstGeom prst="homePlate">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542"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pl-PL" sz="2400" b="0" kern="1200" dirty="0" smtClean="0">
              <a:solidFill>
                <a:schemeClr val="tx1"/>
              </a:solidFill>
              <a:latin typeface="Arial" pitchFamily="34" charset="0"/>
              <a:cs typeface="Arial" pitchFamily="34" charset="0"/>
            </a:rPr>
            <a:t>Văn bản, biên bản họp về chấn chỉnh, xử lý các biểu hiện vi phạm đạo đức của giáo viên, nhân viên, trẻ</a:t>
          </a:r>
          <a:r>
            <a:rPr lang="en-US" sz="2400" b="0" kern="1200" dirty="0" smtClean="0">
              <a:solidFill>
                <a:schemeClr val="tx1"/>
              </a:solidFill>
              <a:latin typeface="Arial" pitchFamily="34" charset="0"/>
              <a:cs typeface="Arial" pitchFamily="34" charset="0"/>
            </a:rPr>
            <a:t>;</a:t>
          </a:r>
          <a:endParaRPr lang="en-US" sz="2400" b="0" kern="1200" dirty="0">
            <a:latin typeface="Arial" pitchFamily="34" charset="0"/>
            <a:cs typeface="Arial" pitchFamily="34" charset="0"/>
          </a:endParaRPr>
        </a:p>
      </dsp:txBody>
      <dsp:txXfrm rot="10800000">
        <a:off x="291743" y="2022736"/>
        <a:ext cx="7873553" cy="1166978"/>
      </dsp:txXfrm>
    </dsp:sp>
    <dsp:sp modelId="{2507239F-FA66-46F0-8181-F39F2192014B}">
      <dsp:nvSpPr>
        <dsp:cNvPr id="0" name=""/>
        <dsp:cNvSpPr/>
      </dsp:nvSpPr>
      <dsp:spPr>
        <a:xfrm>
          <a:off x="0" y="2260188"/>
          <a:ext cx="734935" cy="734915"/>
        </a:xfrm>
        <a:prstGeom prst="ellipse">
          <a:avLst/>
        </a:prstGeom>
        <a:solidFill>
          <a:schemeClr val="accent2">
            <a:tint val="50000"/>
            <a:hueOff val="-1904"/>
            <a:satOff val="-1364"/>
            <a:lumOff val="559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E827CA-4CEF-45B4-B926-188CF2819C66}">
      <dsp:nvSpPr>
        <dsp:cNvPr id="0" name=""/>
        <dsp:cNvSpPr/>
      </dsp:nvSpPr>
      <dsp:spPr>
        <a:xfrm rot="10800000">
          <a:off x="539" y="3516300"/>
          <a:ext cx="8164754" cy="1376990"/>
        </a:xfrm>
        <a:prstGeom prst="homePlat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542"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pl-PL" sz="2400" b="0" kern="1200" dirty="0" smtClean="0">
              <a:solidFill>
                <a:schemeClr val="tx1"/>
              </a:solidFill>
              <a:latin typeface="Arial" pitchFamily="34" charset="0"/>
              <a:cs typeface="Arial" pitchFamily="34" charset="0"/>
            </a:rPr>
            <a:t>Văn bản ban hành nội quy, quy định về đạo đức nhà giáo, bộ quy tắc ứng xử trong nhà trường thể hiện sự sáng tạo.</a:t>
          </a:r>
          <a:endParaRPr lang="en-US" sz="2400" b="0" kern="1200" dirty="0">
            <a:latin typeface="Arial" pitchFamily="34" charset="0"/>
            <a:cs typeface="Arial" pitchFamily="34" charset="0"/>
          </a:endParaRPr>
        </a:p>
      </dsp:txBody>
      <dsp:txXfrm rot="10800000">
        <a:off x="344786" y="3516300"/>
        <a:ext cx="7820507" cy="1376990"/>
      </dsp:txXfrm>
    </dsp:sp>
    <dsp:sp modelId="{E5A61477-B45E-4DEC-AF9A-76F9C256301D}">
      <dsp:nvSpPr>
        <dsp:cNvPr id="0" name=""/>
        <dsp:cNvSpPr/>
      </dsp:nvSpPr>
      <dsp:spPr>
        <a:xfrm>
          <a:off x="0" y="3865553"/>
          <a:ext cx="713592" cy="734915"/>
        </a:xfrm>
        <a:prstGeom prst="ellipse">
          <a:avLst/>
        </a:prstGeom>
        <a:solidFill>
          <a:schemeClr val="accent2">
            <a:tint val="50000"/>
            <a:hueOff val="-3809"/>
            <a:satOff val="-2729"/>
            <a:lumOff val="11191"/>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59B32-9099-40C5-B3E5-E99F9B1B764E}">
      <dsp:nvSpPr>
        <dsp:cNvPr id="0" name=""/>
        <dsp:cNvSpPr/>
      </dsp:nvSpPr>
      <dsp:spPr>
        <a:xfrm rot="10800000">
          <a:off x="-1" y="1378"/>
          <a:ext cx="8208915" cy="1708132"/>
        </a:xfrm>
        <a:prstGeom prst="homePlat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6262" tIns="91440" rIns="170688" bIns="91440" numCol="1" spcCol="1270" anchor="ctr" anchorCtr="0">
          <a:noAutofit/>
        </a:bodyPr>
        <a:lstStyle/>
        <a:p>
          <a:pPr lvl="0" algn="just" defTabSz="1066800">
            <a:lnSpc>
              <a:spcPct val="90000"/>
            </a:lnSpc>
            <a:spcBef>
              <a:spcPct val="0"/>
            </a:spcBef>
            <a:spcAft>
              <a:spcPct val="35000"/>
            </a:spcAft>
          </a:pPr>
          <a:r>
            <a:rPr lang="pl-PL" sz="2400" b="0" kern="1200" dirty="0" smtClean="0">
              <a:solidFill>
                <a:schemeClr val="tx1"/>
              </a:solidFill>
              <a:latin typeface="Arial" pitchFamily="34" charset="0"/>
              <a:cs typeface="Arial" pitchFamily="34" charset="0"/>
            </a:rPr>
            <a:t>-</a:t>
          </a:r>
          <a:r>
            <a:rPr lang="en-US" sz="2400" b="0" kern="1200" dirty="0" smtClean="0">
              <a:solidFill>
                <a:schemeClr val="tx1"/>
              </a:solidFill>
              <a:latin typeface="Arial" pitchFamily="34" charset="0"/>
              <a:cs typeface="Arial" pitchFamily="34" charset="0"/>
            </a:rPr>
            <a:t> </a:t>
          </a:r>
          <a:r>
            <a:rPr lang="pl-PL" sz="2400" b="0" kern="1200" dirty="0" smtClean="0">
              <a:solidFill>
                <a:schemeClr val="tx1"/>
              </a:solidFill>
              <a:latin typeface="Arial" pitchFamily="34" charset="0"/>
              <a:cs typeface="Arial" pitchFamily="34" charset="0"/>
            </a:rPr>
            <a:t>Bản đánh giá, xếp loại viên chức hàng năm thể hiện thường xuyên tự rèn luyện đạo đức nghề nghiệp, giữ gìn phẩm chất, uy tín, danh dự nhà giáo; có ý thức rèn luyện tạo dựng phong cách làm việc khoa học</a:t>
          </a:r>
          <a:r>
            <a:rPr lang="en-US" sz="2400" b="0" kern="1200" dirty="0" smtClean="0">
              <a:solidFill>
                <a:schemeClr val="tx1"/>
              </a:solidFill>
              <a:latin typeface="Arial" pitchFamily="34" charset="0"/>
              <a:cs typeface="Arial" pitchFamily="34" charset="0"/>
            </a:rPr>
            <a:t>;</a:t>
          </a:r>
          <a:endParaRPr lang="en-US" sz="2400" b="0" kern="1200" dirty="0">
            <a:latin typeface="Arial" pitchFamily="34" charset="0"/>
            <a:cs typeface="Arial" pitchFamily="34" charset="0"/>
          </a:endParaRPr>
        </a:p>
      </dsp:txBody>
      <dsp:txXfrm rot="10800000">
        <a:off x="427032" y="1378"/>
        <a:ext cx="7781882" cy="1708132"/>
      </dsp:txXfrm>
    </dsp:sp>
    <dsp:sp modelId="{459A2FE2-4FFA-4638-8B64-BBC6105C8A61}">
      <dsp:nvSpPr>
        <dsp:cNvPr id="0" name=""/>
        <dsp:cNvSpPr/>
      </dsp:nvSpPr>
      <dsp:spPr>
        <a:xfrm>
          <a:off x="0" y="443682"/>
          <a:ext cx="689915" cy="710550"/>
        </a:xfrm>
        <a:prstGeom prst="ellipse">
          <a:avLst/>
        </a:prstGeom>
        <a:solidFill>
          <a:schemeClr val="accent2">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C85BF3C-E224-42A4-B7C3-886BB5A709B5}">
      <dsp:nvSpPr>
        <dsp:cNvPr id="0" name=""/>
        <dsp:cNvSpPr/>
      </dsp:nvSpPr>
      <dsp:spPr>
        <a:xfrm rot="10800000">
          <a:off x="-1" y="1944216"/>
          <a:ext cx="8208915" cy="1388222"/>
        </a:xfrm>
        <a:prstGeom prst="homePlate">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6262"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pl-PL" sz="2400" b="0" kern="1200" dirty="0" smtClean="0">
              <a:solidFill>
                <a:schemeClr val="dk1"/>
              </a:solidFill>
              <a:latin typeface="Arial" pitchFamily="34" charset="0"/>
              <a:cs typeface="Arial" pitchFamily="34" charset="0"/>
            </a:rPr>
            <a:t>Chuyên đề, báo cáo, bài viết liên quan đến tổ chức thực hiện các hoạt động giáo dục đạo đức trong nhà trường được đăng tải trên tạp chí, báo, website hoặc được cơ quan quản lý cấp trên xác nhận</a:t>
          </a:r>
          <a:r>
            <a:rPr lang="en-US" sz="2400" b="0" kern="1200" dirty="0" smtClean="0">
              <a:solidFill>
                <a:schemeClr val="dk1"/>
              </a:solidFill>
              <a:latin typeface="Arial" pitchFamily="34" charset="0"/>
              <a:cs typeface="Arial" pitchFamily="34" charset="0"/>
            </a:rPr>
            <a:t>;</a:t>
          </a:r>
          <a:endParaRPr lang="en-US" sz="2400" b="0" kern="1200" dirty="0">
            <a:latin typeface="Arial" pitchFamily="34" charset="0"/>
            <a:cs typeface="Arial" pitchFamily="34" charset="0"/>
          </a:endParaRPr>
        </a:p>
      </dsp:txBody>
      <dsp:txXfrm rot="10800000">
        <a:off x="347054" y="1944216"/>
        <a:ext cx="7861860" cy="1388222"/>
      </dsp:txXfrm>
    </dsp:sp>
    <dsp:sp modelId="{2507239F-FA66-46F0-8181-F39F2192014B}">
      <dsp:nvSpPr>
        <dsp:cNvPr id="0" name=""/>
        <dsp:cNvSpPr/>
      </dsp:nvSpPr>
      <dsp:spPr>
        <a:xfrm>
          <a:off x="0" y="2315151"/>
          <a:ext cx="710560" cy="710541"/>
        </a:xfrm>
        <a:prstGeom prst="ellipse">
          <a:avLst/>
        </a:prstGeom>
        <a:solidFill>
          <a:schemeClr val="accent2">
            <a:tint val="50000"/>
            <a:hueOff val="-1904"/>
            <a:satOff val="-1364"/>
            <a:lumOff val="559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E827CA-4CEF-45B4-B926-188CF2819C66}">
      <dsp:nvSpPr>
        <dsp:cNvPr id="0" name=""/>
        <dsp:cNvSpPr/>
      </dsp:nvSpPr>
      <dsp:spPr>
        <a:xfrm rot="10800000">
          <a:off x="542" y="3659577"/>
          <a:ext cx="8208369" cy="1953950"/>
        </a:xfrm>
        <a:prstGeom prst="homePlat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6262" tIns="91440" rIns="170688" bIns="91440" numCol="1" spcCol="1270" anchor="ctr" anchorCtr="0">
          <a:noAutofit/>
        </a:bodyPr>
        <a:lstStyle/>
        <a:p>
          <a:pPr lvl="0" algn="just" defTabSz="1066800">
            <a:lnSpc>
              <a:spcPct val="90000"/>
            </a:lnSpc>
            <a:spcBef>
              <a:spcPct val="0"/>
            </a:spcBef>
            <a:spcAft>
              <a:spcPct val="35000"/>
            </a:spcAft>
          </a:pPr>
          <a:r>
            <a:rPr lang="en-US" sz="2400" b="0" kern="1200" dirty="0" smtClean="0">
              <a:solidFill>
                <a:schemeClr val="tx1"/>
              </a:solidFill>
              <a:latin typeface="Arial" pitchFamily="34" charset="0"/>
              <a:cs typeface="Arial" pitchFamily="34" charset="0"/>
            </a:rPr>
            <a:t>- </a:t>
          </a:r>
          <a:r>
            <a:rPr lang="pl-PL" sz="2400" b="0" kern="1200" dirty="0" smtClean="0">
              <a:solidFill>
                <a:schemeClr val="dk1"/>
              </a:solidFill>
              <a:latin typeface="Arial" pitchFamily="34" charset="0"/>
              <a:cs typeface="Arial" pitchFamily="34" charset="0"/>
            </a:rPr>
            <a:t>Báo cáo đề xuất, giới thiệu các hình thức, phương pháp tổ chức thực hiện các hoạt động giáo dục đạo đức được chia sẻ với cán bộ quản lý cơ sở giáo dục mầm non trong hội thảo, tập huấn, sinh hoạt chuyên môn. </a:t>
          </a:r>
          <a:endParaRPr lang="en-US" sz="2400" b="0" kern="1200" dirty="0">
            <a:latin typeface="Arial" pitchFamily="34" charset="0"/>
            <a:cs typeface="Arial" pitchFamily="34" charset="0"/>
          </a:endParaRPr>
        </a:p>
      </dsp:txBody>
      <dsp:txXfrm rot="10800000">
        <a:off x="489029" y="3659577"/>
        <a:ext cx="7719882" cy="1953950"/>
      </dsp:txXfrm>
    </dsp:sp>
    <dsp:sp modelId="{E5A61477-B45E-4DEC-AF9A-76F9C256301D}">
      <dsp:nvSpPr>
        <dsp:cNvPr id="0" name=""/>
        <dsp:cNvSpPr/>
      </dsp:nvSpPr>
      <dsp:spPr>
        <a:xfrm>
          <a:off x="0" y="4308562"/>
          <a:ext cx="689924" cy="710541"/>
        </a:xfrm>
        <a:prstGeom prst="ellipse">
          <a:avLst/>
        </a:prstGeom>
        <a:solidFill>
          <a:schemeClr val="accent2">
            <a:tint val="50000"/>
            <a:hueOff val="-3809"/>
            <a:satOff val="-2729"/>
            <a:lumOff val="11191"/>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9A743-AA2A-43C5-B17A-F43BCCBAF331}">
      <dsp:nvSpPr>
        <dsp:cNvPr id="0" name=""/>
        <dsp:cNvSpPr/>
      </dsp:nvSpPr>
      <dsp:spPr>
        <a:xfrm>
          <a:off x="238228" y="0"/>
          <a:ext cx="5328591" cy="5328591"/>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7152F-69B0-4AC2-AC90-EDF5B5F10997}">
      <dsp:nvSpPr>
        <dsp:cNvPr id="0" name=""/>
        <dsp:cNvSpPr/>
      </dsp:nvSpPr>
      <dsp:spPr>
        <a:xfrm>
          <a:off x="1709232" y="533379"/>
          <a:ext cx="5850166" cy="94707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err="1" smtClean="0">
              <a:latin typeface="Arial" pitchFamily="34" charset="0"/>
              <a:cs typeface="Arial" pitchFamily="34" charset="0"/>
            </a:rPr>
            <a:t>Đạt</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chuẩn</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hiệu</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trưởng</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mức</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tốt</a:t>
          </a:r>
          <a:endParaRPr kumimoji="1" lang="ja-JP" altLang="en-US" sz="2400" kern="1200" dirty="0">
            <a:latin typeface="Arial" pitchFamily="34" charset="0"/>
            <a:cs typeface="Arial" pitchFamily="34" charset="0"/>
          </a:endParaRPr>
        </a:p>
      </dsp:txBody>
      <dsp:txXfrm>
        <a:off x="1755464" y="579611"/>
        <a:ext cx="5757702" cy="854609"/>
      </dsp:txXfrm>
    </dsp:sp>
    <dsp:sp modelId="{AA1B8E62-0440-4211-A31E-91BB9D056273}">
      <dsp:nvSpPr>
        <dsp:cNvPr id="0" name=""/>
        <dsp:cNvSpPr/>
      </dsp:nvSpPr>
      <dsp:spPr>
        <a:xfrm>
          <a:off x="1657989" y="1598837"/>
          <a:ext cx="5952654" cy="947073"/>
        </a:xfrm>
        <a:prstGeom prst="round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err="1" smtClean="0">
              <a:latin typeface="Arial" pitchFamily="34" charset="0"/>
              <a:cs typeface="Arial" pitchFamily="34" charset="0"/>
            </a:rPr>
            <a:t>Đạt</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chuẩn</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hiệu</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trưởng</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mức</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khá</a:t>
          </a:r>
          <a:endParaRPr kumimoji="1" lang="ja-JP" altLang="en-US" sz="2400" kern="1200" dirty="0">
            <a:latin typeface="Arial" pitchFamily="34" charset="0"/>
            <a:cs typeface="Arial" pitchFamily="34" charset="0"/>
          </a:endParaRPr>
        </a:p>
      </dsp:txBody>
      <dsp:txXfrm>
        <a:off x="1704221" y="1645069"/>
        <a:ext cx="5860190" cy="854609"/>
      </dsp:txXfrm>
    </dsp:sp>
    <dsp:sp modelId="{98895072-0D07-420A-9B35-38368A66E40E}">
      <dsp:nvSpPr>
        <dsp:cNvPr id="0" name=""/>
        <dsp:cNvSpPr/>
      </dsp:nvSpPr>
      <dsp:spPr>
        <a:xfrm>
          <a:off x="1709232" y="2664295"/>
          <a:ext cx="5850166" cy="947073"/>
        </a:xfrm>
        <a:prstGeom prst="round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err="1" smtClean="0">
              <a:latin typeface="Arial" pitchFamily="34" charset="0"/>
              <a:cs typeface="Arial" pitchFamily="34" charset="0"/>
            </a:rPr>
            <a:t>Đạt</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chuẩn</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hiệu</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trưởng</a:t>
          </a:r>
          <a:endParaRPr kumimoji="1" lang="ja-JP" altLang="en-US" sz="2400" kern="1200" dirty="0">
            <a:latin typeface="Arial" pitchFamily="34" charset="0"/>
            <a:cs typeface="Arial" pitchFamily="34" charset="0"/>
          </a:endParaRPr>
        </a:p>
      </dsp:txBody>
      <dsp:txXfrm>
        <a:off x="1755464" y="2710527"/>
        <a:ext cx="5757702" cy="854609"/>
      </dsp:txXfrm>
    </dsp:sp>
    <dsp:sp modelId="{916E8FE3-3854-47B1-8D2B-18005749E6A5}">
      <dsp:nvSpPr>
        <dsp:cNvPr id="0" name=""/>
        <dsp:cNvSpPr/>
      </dsp:nvSpPr>
      <dsp:spPr>
        <a:xfrm>
          <a:off x="1709232" y="3729753"/>
          <a:ext cx="5850166" cy="947073"/>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altLang="ja-JP" sz="2400" kern="1200" dirty="0" err="1" smtClean="0">
              <a:latin typeface="Arial" pitchFamily="34" charset="0"/>
              <a:cs typeface="Arial" pitchFamily="34" charset="0"/>
            </a:rPr>
            <a:t>Chưa</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đạt</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chuẩn</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hiệu</a:t>
          </a:r>
          <a:r>
            <a:rPr kumimoji="1" lang="en-US" altLang="ja-JP" sz="2400" kern="1200" dirty="0" smtClean="0">
              <a:latin typeface="Arial" pitchFamily="34" charset="0"/>
              <a:cs typeface="Arial" pitchFamily="34" charset="0"/>
            </a:rPr>
            <a:t> </a:t>
          </a:r>
          <a:r>
            <a:rPr kumimoji="1" lang="en-US" altLang="ja-JP" sz="2400" kern="1200" dirty="0" err="1" smtClean="0">
              <a:latin typeface="Arial" pitchFamily="34" charset="0"/>
              <a:cs typeface="Arial" pitchFamily="34" charset="0"/>
            </a:rPr>
            <a:t>trưởng</a:t>
          </a:r>
          <a:endParaRPr kumimoji="1" lang="ja-JP" altLang="en-US" sz="2400" kern="1200" dirty="0">
            <a:latin typeface="Arial" pitchFamily="34" charset="0"/>
            <a:cs typeface="Arial" pitchFamily="34" charset="0"/>
          </a:endParaRPr>
        </a:p>
      </dsp:txBody>
      <dsp:txXfrm>
        <a:off x="1755464" y="3775985"/>
        <a:ext cx="5757702" cy="85460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38D7-7114-4262-8686-A2D5CC19985B}">
      <dsp:nvSpPr>
        <dsp:cNvPr id="0" name=""/>
        <dsp:cNvSpPr/>
      </dsp:nvSpPr>
      <dsp:spPr>
        <a:xfrm rot="5400000">
          <a:off x="-245634" y="250905"/>
          <a:ext cx="1637565" cy="1146296"/>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1</a:t>
          </a:r>
          <a:endParaRPr lang="en-US" sz="2400" b="1" kern="1200">
            <a:latin typeface="Arial" pitchFamily="34" charset="0"/>
            <a:cs typeface="Arial" pitchFamily="34" charset="0"/>
          </a:endParaRPr>
        </a:p>
      </dsp:txBody>
      <dsp:txXfrm rot="-5400000">
        <a:off x="1" y="578418"/>
        <a:ext cx="1146296" cy="491269"/>
      </dsp:txXfrm>
    </dsp:sp>
    <dsp:sp modelId="{0F35A5F1-CA94-4D4F-B410-2C342A158906}">
      <dsp:nvSpPr>
        <dsp:cNvPr id="0" name=""/>
        <dsp:cNvSpPr/>
      </dsp:nvSpPr>
      <dsp:spPr>
        <a:xfrm rot="5400000">
          <a:off x="3857363" y="-2711067"/>
          <a:ext cx="1064417" cy="6486551"/>
        </a:xfrm>
        <a:prstGeom prst="round2Same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err="1" smtClean="0">
              <a:latin typeface="Arial" pitchFamily="34" charset="0"/>
              <a:cs typeface="Arial" pitchFamily="34" charset="0"/>
            </a:rPr>
            <a:t>Trưởng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phòng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và</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chủ</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trì</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đánh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a:t>
          </a:r>
          <a:r>
            <a:rPr lang="en-US" sz="2400" kern="1200" dirty="0" smtClean="0">
              <a:latin typeface="Arial" pitchFamily="34" charset="0"/>
              <a:cs typeface="Arial" pitchFamily="34" charset="0"/>
            </a:rPr>
            <a:t> HT </a:t>
          </a:r>
          <a:r>
            <a:rPr lang="en-US" sz="2400" kern="1200" dirty="0" err="1" smtClean="0">
              <a:latin typeface="Arial" pitchFamily="34" charset="0"/>
              <a:cs typeface="Arial" pitchFamily="34" charset="0"/>
            </a:rPr>
            <a:t>cơ</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GDMN </a:t>
          </a:r>
          <a:r>
            <a:rPr lang="en-US" sz="2400" kern="1200" dirty="0" err="1" smtClean="0">
              <a:latin typeface="Arial" pitchFamily="34" charset="0"/>
              <a:cs typeface="Arial" pitchFamily="34" charset="0"/>
            </a:rPr>
            <a:t>theo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thẩm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quyền</a:t>
          </a:r>
          <a:endParaRPr lang="en-US" sz="2400" kern="1200" dirty="0">
            <a:latin typeface="Arial" pitchFamily="34" charset="0"/>
            <a:cs typeface="Arial" pitchFamily="34" charset="0"/>
          </a:endParaRPr>
        </a:p>
      </dsp:txBody>
      <dsp:txXfrm rot="-5400000">
        <a:off x="1146297" y="51960"/>
        <a:ext cx="6434590" cy="960495"/>
      </dsp:txXfrm>
    </dsp:sp>
    <dsp:sp modelId="{C876CFE2-5EA3-47F3-BEB2-13E3B0C207ED}">
      <dsp:nvSpPr>
        <dsp:cNvPr id="0" name=""/>
        <dsp:cNvSpPr/>
      </dsp:nvSpPr>
      <dsp:spPr>
        <a:xfrm rot="5400000">
          <a:off x="-245634" y="1685802"/>
          <a:ext cx="1637565" cy="1146296"/>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latin typeface="Arial" pitchFamily="34" charset="0"/>
              <a:cs typeface="Arial" pitchFamily="34" charset="0"/>
            </a:rPr>
            <a:t>2</a:t>
          </a:r>
          <a:endParaRPr lang="en-US" sz="2400" b="1" kern="1200">
            <a:latin typeface="Arial" pitchFamily="34" charset="0"/>
            <a:cs typeface="Arial" pitchFamily="34" charset="0"/>
          </a:endParaRPr>
        </a:p>
      </dsp:txBody>
      <dsp:txXfrm rot="-5400000">
        <a:off x="1" y="2013315"/>
        <a:ext cx="1146296" cy="491269"/>
      </dsp:txXfrm>
    </dsp:sp>
    <dsp:sp modelId="{4E49B891-F5B3-49FE-83ED-58933708A1FE}">
      <dsp:nvSpPr>
        <dsp:cNvPr id="0" name=""/>
        <dsp:cNvSpPr/>
      </dsp:nvSpPr>
      <dsp:spPr>
        <a:xfrm rot="5400000">
          <a:off x="3857363" y="-1261597"/>
          <a:ext cx="1064417" cy="6486551"/>
        </a:xfrm>
        <a:prstGeom prst="round2Same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err="1" smtClean="0">
              <a:latin typeface="Arial" pitchFamily="34" charset="0"/>
              <a:cs typeface="Arial" pitchFamily="34" charset="0"/>
            </a:rPr>
            <a:t>Giám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đốc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dục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và</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đào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tạo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chủ</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trì</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đánh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hiệu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trưởng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cơ</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GDMN </a:t>
          </a:r>
          <a:r>
            <a:rPr lang="en-US" sz="2400" kern="1200" dirty="0" err="1" smtClean="0">
              <a:latin typeface="Arial" pitchFamily="34" charset="0"/>
              <a:cs typeface="Arial" pitchFamily="34" charset="0"/>
            </a:rPr>
            <a:t>theo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thẩm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quyền</a:t>
          </a:r>
          <a:endParaRPr lang="en-US" sz="2400" kern="1200" dirty="0">
            <a:latin typeface="Arial" pitchFamily="34" charset="0"/>
            <a:cs typeface="Arial" pitchFamily="34" charset="0"/>
          </a:endParaRPr>
        </a:p>
      </dsp:txBody>
      <dsp:txXfrm rot="-5400000">
        <a:off x="1146297" y="1501430"/>
        <a:ext cx="6434590" cy="960495"/>
      </dsp:txXfrm>
    </dsp:sp>
    <dsp:sp modelId="{01A50410-141F-4C59-89B2-7818E7A2ACCE}">
      <dsp:nvSpPr>
        <dsp:cNvPr id="0" name=""/>
        <dsp:cNvSpPr/>
      </dsp:nvSpPr>
      <dsp:spPr>
        <a:xfrm rot="5400000">
          <a:off x="-245634" y="3139302"/>
          <a:ext cx="1637565" cy="1146296"/>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3466815"/>
        <a:ext cx="1146296" cy="491269"/>
      </dsp:txXfrm>
    </dsp:sp>
    <dsp:sp modelId="{8D1304EB-1DA4-45AC-B6CE-99FF04FBA6FF}">
      <dsp:nvSpPr>
        <dsp:cNvPr id="0" name=""/>
        <dsp:cNvSpPr/>
      </dsp:nvSpPr>
      <dsp:spPr>
        <a:xfrm rot="5400000">
          <a:off x="3857363" y="182600"/>
          <a:ext cx="1064417" cy="6486551"/>
        </a:xfrm>
        <a:prstGeom prst="round2Same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err="1" smtClean="0">
              <a:latin typeface="Arial" pitchFamily="34" charset="0"/>
              <a:cs typeface="Arial" pitchFamily="34" charset="0"/>
            </a:rPr>
            <a:t>Thủ</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trưởng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các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đơn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vị</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khác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chủ</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trì</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đánh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giá</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hiệu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trưởng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cơ</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sở</a:t>
          </a:r>
          <a:r>
            <a:rPr lang="en-US" sz="2400" kern="1200" dirty="0" smtClean="0">
              <a:latin typeface="Arial" pitchFamily="34" charset="0"/>
              <a:cs typeface="Arial" pitchFamily="34" charset="0"/>
            </a:rPr>
            <a:t> GDMN </a:t>
          </a:r>
          <a:r>
            <a:rPr lang="en-US" sz="2400" kern="1200" dirty="0" err="1" smtClean="0">
              <a:latin typeface="Arial" pitchFamily="34" charset="0"/>
              <a:cs typeface="Arial" pitchFamily="34" charset="0"/>
            </a:rPr>
            <a:t>trực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thuộc</a:t>
          </a:r>
          <a:endParaRPr lang="en-US" sz="2400" kern="1200" dirty="0">
            <a:latin typeface="Arial" pitchFamily="34" charset="0"/>
            <a:cs typeface="Arial" pitchFamily="34" charset="0"/>
          </a:endParaRPr>
        </a:p>
      </dsp:txBody>
      <dsp:txXfrm rot="-5400000">
        <a:off x="1146297" y="2945628"/>
        <a:ext cx="6434590" cy="960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A19B-2F18-406C-B836-EEC010281EF6}">
      <dsp:nvSpPr>
        <dsp:cNvPr id="0" name=""/>
        <dsp:cNvSpPr/>
      </dsp:nvSpPr>
      <dsp:spPr>
        <a:xfrm>
          <a:off x="685772" y="0"/>
          <a:ext cx="6995160" cy="4851400"/>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D1B9C7C6-110F-4B63-8879-DCA4945F5A2D}">
      <dsp:nvSpPr>
        <dsp:cNvPr id="0" name=""/>
        <dsp:cNvSpPr/>
      </dsp:nvSpPr>
      <dsp:spPr>
        <a:xfrm>
          <a:off x="0" y="1455420"/>
          <a:ext cx="2468880" cy="1940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rial" pitchFamily="34" charset="0"/>
              <a:cs typeface="Arial" pitchFamily="34" charset="0"/>
            </a:rPr>
            <a:t>MỨC ĐẠT </a:t>
          </a:r>
        </a:p>
        <a:p>
          <a:pPr lvl="0" algn="ctr" defTabSz="1066800">
            <a:lnSpc>
              <a:spcPct val="90000"/>
            </a:lnSpc>
            <a:spcBef>
              <a:spcPct val="0"/>
            </a:spcBef>
            <a:spcAft>
              <a:spcPct val="35000"/>
            </a:spcAft>
          </a:pPr>
          <a:r>
            <a:rPr lang="nb-NO" sz="2400" kern="1200" dirty="0">
              <a:solidFill>
                <a:schemeClr val="tx1"/>
              </a:solidFill>
              <a:latin typeface="Arial" pitchFamily="34" charset="0"/>
              <a:cs typeface="Arial" pitchFamily="34" charset="0"/>
            </a:rPr>
            <a:t>Làm đúng quy định</a:t>
          </a:r>
          <a:endParaRPr lang="en-US" sz="2400" kern="1200" dirty="0">
            <a:solidFill>
              <a:schemeClr val="tx1"/>
            </a:solidFill>
            <a:latin typeface="Arial" pitchFamily="34" charset="0"/>
            <a:cs typeface="Arial" pitchFamily="34" charset="0"/>
          </a:endParaRPr>
        </a:p>
      </dsp:txBody>
      <dsp:txXfrm>
        <a:off x="94730" y="1550150"/>
        <a:ext cx="2279420" cy="1751100"/>
      </dsp:txXfrm>
    </dsp:sp>
    <dsp:sp modelId="{F7C69D7B-7C4E-4B96-8910-EE615B5FC344}">
      <dsp:nvSpPr>
        <dsp:cNvPr id="0" name=""/>
        <dsp:cNvSpPr/>
      </dsp:nvSpPr>
      <dsp:spPr>
        <a:xfrm>
          <a:off x="2880359" y="1455420"/>
          <a:ext cx="2468880" cy="19405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rial" pitchFamily="34" charset="0"/>
              <a:cs typeface="Arial" pitchFamily="34" charset="0"/>
            </a:rPr>
            <a:t>MỨC KHÁ</a:t>
          </a:r>
        </a:p>
        <a:p>
          <a:pPr lvl="0" algn="ctr" defTabSz="1066800">
            <a:lnSpc>
              <a:spcPct val="90000"/>
            </a:lnSpc>
            <a:spcBef>
              <a:spcPct val="0"/>
            </a:spcBef>
            <a:spcAft>
              <a:spcPct val="35000"/>
            </a:spcAft>
          </a:pPr>
          <a:r>
            <a:rPr lang="nb-NO" sz="2400" kern="1200" dirty="0">
              <a:solidFill>
                <a:schemeClr val="tx1"/>
              </a:solidFill>
              <a:latin typeface="Arial" pitchFamily="34" charset="0"/>
              <a:cs typeface="Arial" pitchFamily="34" charset="0"/>
            </a:rPr>
            <a:t>Đổi mới, sáng tạo, điều chỉnh thường xuyên</a:t>
          </a:r>
          <a:endParaRPr lang="en-US" sz="2400" kern="1200" dirty="0">
            <a:solidFill>
              <a:schemeClr val="tx1"/>
            </a:solidFill>
            <a:latin typeface="Arial" pitchFamily="34" charset="0"/>
            <a:cs typeface="Arial" pitchFamily="34" charset="0"/>
          </a:endParaRPr>
        </a:p>
      </dsp:txBody>
      <dsp:txXfrm>
        <a:off x="2975089" y="1550150"/>
        <a:ext cx="2279420" cy="1751100"/>
      </dsp:txXfrm>
    </dsp:sp>
    <dsp:sp modelId="{DA77809B-6729-456F-8231-F0AB83B553CF}">
      <dsp:nvSpPr>
        <dsp:cNvPr id="0" name=""/>
        <dsp:cNvSpPr/>
      </dsp:nvSpPr>
      <dsp:spPr>
        <a:xfrm>
          <a:off x="5538401" y="1422391"/>
          <a:ext cx="2468880" cy="19405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rial" pitchFamily="34" charset="0"/>
              <a:cs typeface="Arial" pitchFamily="34" charset="0"/>
            </a:rPr>
            <a:t>MỨC TỐT</a:t>
          </a:r>
        </a:p>
        <a:p>
          <a:pPr lvl="0" algn="ctr" defTabSz="1066800">
            <a:lnSpc>
              <a:spcPct val="90000"/>
            </a:lnSpc>
            <a:spcBef>
              <a:spcPct val="0"/>
            </a:spcBef>
            <a:spcAft>
              <a:spcPct val="35000"/>
            </a:spcAft>
          </a:pPr>
          <a:r>
            <a:rPr lang="en-US" sz="2400" kern="1200" dirty="0" err="1">
              <a:solidFill>
                <a:schemeClr val="tx1"/>
              </a:solidFill>
              <a:latin typeface="Arial" pitchFamily="34" charset="0"/>
              <a:cs typeface="Arial" pitchFamily="34" charset="0"/>
            </a:rPr>
            <a:t>Hỗ</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trợ</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đồng</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nghiệp</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là</a:t>
          </a:r>
          <a:r>
            <a:rPr lang="en-US" sz="2400" kern="1200" dirty="0">
              <a:solidFill>
                <a:schemeClr val="tx1"/>
              </a:solidFill>
              <a:latin typeface="Arial" pitchFamily="34" charset="0"/>
              <a:cs typeface="Arial" pitchFamily="34" charset="0"/>
            </a:rPr>
            <a:t> CBQLGD</a:t>
          </a:r>
        </a:p>
      </dsp:txBody>
      <dsp:txXfrm>
        <a:off x="5633131" y="1517121"/>
        <a:ext cx="2279420" cy="1751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0EE02-99D7-41C6-82EC-13B9320C41EE}">
      <dsp:nvSpPr>
        <dsp:cNvPr id="0" name=""/>
        <dsp:cNvSpPr/>
      </dsp:nvSpPr>
      <dsp:spPr>
        <a:xfrm rot="3780638">
          <a:off x="2046030" y="3442320"/>
          <a:ext cx="632300" cy="42714"/>
        </a:xfrm>
        <a:custGeom>
          <a:avLst/>
          <a:gdLst/>
          <a:ahLst/>
          <a:cxnLst/>
          <a:rect l="0" t="0" r="0" b="0"/>
          <a:pathLst>
            <a:path>
              <a:moveTo>
                <a:pt x="0" y="21357"/>
              </a:moveTo>
              <a:lnTo>
                <a:pt x="632300" y="213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6E49A-9CEE-4E6C-9091-189F447B03CE}">
      <dsp:nvSpPr>
        <dsp:cNvPr id="0" name=""/>
        <dsp:cNvSpPr/>
      </dsp:nvSpPr>
      <dsp:spPr>
        <a:xfrm rot="1026001">
          <a:off x="2513905" y="2889706"/>
          <a:ext cx="1257108" cy="42714"/>
        </a:xfrm>
        <a:custGeom>
          <a:avLst/>
          <a:gdLst/>
          <a:ahLst/>
          <a:cxnLst/>
          <a:rect l="0" t="0" r="0" b="0"/>
          <a:pathLst>
            <a:path>
              <a:moveTo>
                <a:pt x="0" y="21357"/>
              </a:moveTo>
              <a:lnTo>
                <a:pt x="1257108" y="213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E0332-EC82-4C98-861D-F8B2CD67E134}">
      <dsp:nvSpPr>
        <dsp:cNvPr id="0" name=""/>
        <dsp:cNvSpPr/>
      </dsp:nvSpPr>
      <dsp:spPr>
        <a:xfrm rot="20347524">
          <a:off x="2493199" y="1988136"/>
          <a:ext cx="1477573" cy="42714"/>
        </a:xfrm>
        <a:custGeom>
          <a:avLst/>
          <a:gdLst/>
          <a:ahLst/>
          <a:cxnLst/>
          <a:rect l="0" t="0" r="0" b="0"/>
          <a:pathLst>
            <a:path>
              <a:moveTo>
                <a:pt x="0" y="21357"/>
              </a:moveTo>
              <a:lnTo>
                <a:pt x="1477573" y="213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99FE2-EFA5-444E-981A-04B27F4F78F7}">
      <dsp:nvSpPr>
        <dsp:cNvPr id="0" name=""/>
        <dsp:cNvSpPr/>
      </dsp:nvSpPr>
      <dsp:spPr>
        <a:xfrm rot="17821700">
          <a:off x="2033563" y="1540977"/>
          <a:ext cx="680773" cy="42714"/>
        </a:xfrm>
        <a:custGeom>
          <a:avLst/>
          <a:gdLst/>
          <a:ahLst/>
          <a:cxnLst/>
          <a:rect l="0" t="0" r="0" b="0"/>
          <a:pathLst>
            <a:path>
              <a:moveTo>
                <a:pt x="0" y="21357"/>
              </a:moveTo>
              <a:lnTo>
                <a:pt x="680773" y="213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113D-5BEA-4A59-AF32-D2842C160A50}">
      <dsp:nvSpPr>
        <dsp:cNvPr id="0" name=""/>
        <dsp:cNvSpPr/>
      </dsp:nvSpPr>
      <dsp:spPr>
        <a:xfrm>
          <a:off x="1049131" y="1621867"/>
          <a:ext cx="1718353" cy="16148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5DD853D6-5390-4990-8FC2-C5BD4316EECD}">
      <dsp:nvSpPr>
        <dsp:cNvPr id="0" name=""/>
        <dsp:cNvSpPr/>
      </dsp:nvSpPr>
      <dsp:spPr>
        <a:xfrm>
          <a:off x="2048166" y="-268529"/>
          <a:ext cx="1699517" cy="1607522"/>
        </a:xfrm>
        <a:prstGeom prst="ellipse">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itchFamily="34" charset="0"/>
              <a:cs typeface="Arial" pitchFamily="34" charset="0"/>
            </a:rPr>
            <a:t>Phạm</a:t>
          </a:r>
          <a:r>
            <a:rPr lang="en-US" sz="2400" kern="1200" dirty="0" smtClean="0">
              <a:solidFill>
                <a:schemeClr val="tx1"/>
              </a:solidFill>
              <a:latin typeface="Arial" pitchFamily="34" charset="0"/>
              <a:cs typeface="Arial" pitchFamily="34" charset="0"/>
            </a:rPr>
            <a:t> vi </a:t>
          </a:r>
          <a:r>
            <a:rPr lang="en-US" sz="2400" kern="1200" dirty="0" err="1" smtClean="0">
              <a:solidFill>
                <a:schemeClr val="tx1"/>
              </a:solidFill>
              <a:latin typeface="Arial" pitchFamily="34" charset="0"/>
              <a:cs typeface="Arial" pitchFamily="34" charset="0"/>
            </a:rPr>
            <a:t>điều</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chỉnh</a:t>
          </a:r>
          <a:endParaRPr lang="en-US" sz="2400" kern="1200" dirty="0">
            <a:solidFill>
              <a:schemeClr val="tx1"/>
            </a:solidFill>
          </a:endParaRPr>
        </a:p>
      </dsp:txBody>
      <dsp:txXfrm>
        <a:off x="2297055" y="-33113"/>
        <a:ext cx="1201739" cy="1136690"/>
      </dsp:txXfrm>
    </dsp:sp>
    <dsp:sp modelId="{076B6C78-AB5E-485E-B3FF-CA4C8849B675}">
      <dsp:nvSpPr>
        <dsp:cNvPr id="0" name=""/>
        <dsp:cNvSpPr/>
      </dsp:nvSpPr>
      <dsp:spPr>
        <a:xfrm>
          <a:off x="3852842" y="486728"/>
          <a:ext cx="1931157" cy="1835540"/>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itchFamily="34" charset="0"/>
              <a:cs typeface="Arial" pitchFamily="34" charset="0"/>
            </a:rPr>
            <a:t>Mục</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đích</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của</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Chuẩn</a:t>
          </a:r>
          <a:endParaRPr lang="en-US" sz="2400" kern="1200" dirty="0">
            <a:solidFill>
              <a:schemeClr val="tx1"/>
            </a:solidFill>
          </a:endParaRPr>
        </a:p>
      </dsp:txBody>
      <dsp:txXfrm>
        <a:off x="4135653" y="755537"/>
        <a:ext cx="1365535" cy="1297922"/>
      </dsp:txXfrm>
    </dsp:sp>
    <dsp:sp modelId="{27B19168-1373-4843-B869-3B93C5B5B33B}">
      <dsp:nvSpPr>
        <dsp:cNvPr id="0" name=""/>
        <dsp:cNvSpPr/>
      </dsp:nvSpPr>
      <dsp:spPr>
        <a:xfrm>
          <a:off x="3664197" y="2444804"/>
          <a:ext cx="2462398" cy="2011067"/>
        </a:xfrm>
        <a:prstGeom prst="ellipse">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latin typeface="Arial" pitchFamily="34" charset="0"/>
              <a:cs typeface="Arial" pitchFamily="34" charset="0"/>
            </a:rPr>
            <a:t>Nội</a:t>
          </a:r>
          <a:r>
            <a:rPr lang="en-US" sz="2400" kern="1200" dirty="0" smtClean="0">
              <a:solidFill>
                <a:schemeClr val="tx1"/>
              </a:solidFill>
              <a:latin typeface="Arial" pitchFamily="34" charset="0"/>
              <a:cs typeface="Arial" pitchFamily="34" charset="0"/>
            </a:rPr>
            <a:t> dung </a:t>
          </a:r>
          <a:r>
            <a:rPr lang="en-US" sz="2400" kern="1200" dirty="0" err="1" smtClean="0">
              <a:solidFill>
                <a:schemeClr val="tx1"/>
              </a:solidFill>
              <a:latin typeface="Arial" pitchFamily="34" charset="0"/>
              <a:cs typeface="Arial" pitchFamily="34" charset="0"/>
            </a:rPr>
            <a:t>chuẩn</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Tiêu</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chuẩn</a:t>
          </a:r>
          <a:r>
            <a:rPr lang="en-US" sz="2400" kern="1200" dirty="0" smtClean="0">
              <a:solidFill>
                <a:schemeClr val="tx1"/>
              </a:solidFill>
              <a:latin typeface="Arial" pitchFamily="34" charset="0"/>
              <a:cs typeface="Arial" pitchFamily="34" charset="0"/>
            </a:rPr>
            <a:t>/</a:t>
          </a:r>
          <a:r>
            <a:rPr lang="en-US" sz="2400" kern="1200" dirty="0" err="1" smtClean="0">
              <a:solidFill>
                <a:schemeClr val="tx1"/>
              </a:solidFill>
              <a:latin typeface="Arial" pitchFamily="34" charset="0"/>
              <a:cs typeface="Arial" pitchFamily="34" charset="0"/>
            </a:rPr>
            <a:t>Tiêu</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chí</a:t>
          </a:r>
          <a:endParaRPr lang="en-US" sz="2400" kern="1200" dirty="0">
            <a:solidFill>
              <a:schemeClr val="tx1"/>
            </a:solidFill>
          </a:endParaRPr>
        </a:p>
      </dsp:txBody>
      <dsp:txXfrm>
        <a:off x="4024807" y="2739318"/>
        <a:ext cx="1741178" cy="1422039"/>
      </dsp:txXfrm>
    </dsp:sp>
    <dsp:sp modelId="{B0DDDAAD-B917-43C4-8090-EF83E7E5E246}">
      <dsp:nvSpPr>
        <dsp:cNvPr id="0" name=""/>
        <dsp:cNvSpPr/>
      </dsp:nvSpPr>
      <dsp:spPr>
        <a:xfrm>
          <a:off x="2039647" y="3650614"/>
          <a:ext cx="1713148" cy="1723314"/>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err="1" smtClean="0">
              <a:solidFill>
                <a:schemeClr val="tx1"/>
              </a:solidFill>
              <a:latin typeface="Arial" pitchFamily="34" charset="0"/>
              <a:cs typeface="Arial" pitchFamily="34" charset="0"/>
            </a:rPr>
            <a:t>Sử</a:t>
          </a:r>
          <a:r>
            <a:rPr lang="en-US" sz="2400" i="1" kern="1200" dirty="0" smtClean="0">
              <a:solidFill>
                <a:schemeClr val="tx1"/>
              </a:solidFill>
              <a:latin typeface="Arial" pitchFamily="34" charset="0"/>
              <a:cs typeface="Arial" pitchFamily="34" charset="0"/>
            </a:rPr>
            <a:t> </a:t>
          </a:r>
          <a:r>
            <a:rPr lang="en-US" sz="2400" i="1" kern="1200" dirty="0" err="1" smtClean="0">
              <a:solidFill>
                <a:schemeClr val="tx1"/>
              </a:solidFill>
              <a:latin typeface="Arial" pitchFamily="34" charset="0"/>
              <a:cs typeface="Arial" pitchFamily="34" charset="0"/>
            </a:rPr>
            <a:t>dụng</a:t>
          </a:r>
          <a:r>
            <a:rPr lang="en-US" sz="2400" i="1" kern="1200" dirty="0" smtClean="0">
              <a:solidFill>
                <a:schemeClr val="tx1"/>
              </a:solidFill>
              <a:latin typeface="Arial" pitchFamily="34" charset="0"/>
              <a:cs typeface="Arial" pitchFamily="34" charset="0"/>
            </a:rPr>
            <a:t> </a:t>
          </a:r>
          <a:r>
            <a:rPr lang="en-US" sz="2400" i="1" kern="1200" dirty="0" err="1" smtClean="0">
              <a:solidFill>
                <a:schemeClr val="tx1"/>
              </a:solidFill>
              <a:latin typeface="Arial" pitchFamily="34" charset="0"/>
              <a:cs typeface="Arial" pitchFamily="34" charset="0"/>
            </a:rPr>
            <a:t>Chuẩn</a:t>
          </a:r>
          <a:endParaRPr lang="en-US" sz="2400" i="1" kern="1200" dirty="0">
            <a:solidFill>
              <a:schemeClr val="tx1"/>
            </a:solidFill>
            <a:latin typeface="Arial" pitchFamily="34" charset="0"/>
            <a:cs typeface="Arial" pitchFamily="34" charset="0"/>
          </a:endParaRPr>
        </a:p>
      </dsp:txBody>
      <dsp:txXfrm>
        <a:off x="2290532" y="3902987"/>
        <a:ext cx="1211378" cy="1218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0647-EC5A-4240-8993-AD4DBA161884}">
      <dsp:nvSpPr>
        <dsp:cNvPr id="0" name=""/>
        <dsp:cNvSpPr/>
      </dsp:nvSpPr>
      <dsp:spPr>
        <a:xfrm>
          <a:off x="2743188" y="355592"/>
          <a:ext cx="2628569" cy="2628569"/>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Arial" pitchFamily="34" charset="0"/>
              <a:cs typeface="Arial" pitchFamily="34" charset="0"/>
            </a:rPr>
            <a:t>1. HT </a:t>
          </a:r>
          <a:r>
            <a:rPr lang="en-US" sz="2000" b="1" kern="1200" dirty="0" err="1">
              <a:latin typeface="Arial" pitchFamily="34" charset="0"/>
              <a:cs typeface="Arial" pitchFamily="34" charset="0"/>
            </a:rPr>
            <a:t>tự</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đánh</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giá</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tự</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bồi</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dưỡng</a:t>
          </a:r>
          <a:r>
            <a:rPr lang="en-US" sz="2000" b="1" kern="1200" dirty="0">
              <a:latin typeface="Arial" pitchFamily="34" charset="0"/>
              <a:cs typeface="Arial" pitchFamily="34" charset="0"/>
            </a:rPr>
            <a:t> </a:t>
          </a:r>
          <a:r>
            <a:rPr lang="en-US" sz="2000" kern="1200" dirty="0">
              <a:latin typeface="Arial" pitchFamily="34" charset="0"/>
              <a:cs typeface="Arial" pitchFamily="34" charset="0"/>
            </a:rPr>
            <a:t>NL LĐ,QT NT</a:t>
          </a:r>
        </a:p>
      </dsp:txBody>
      <dsp:txXfrm>
        <a:off x="3513078" y="1125482"/>
        <a:ext cx="1858679" cy="1858679"/>
      </dsp:txXfrm>
    </dsp:sp>
    <dsp:sp modelId="{4B9C4842-EFD5-47F4-913B-4307D96DD244}">
      <dsp:nvSpPr>
        <dsp:cNvPr id="0" name=""/>
        <dsp:cNvSpPr/>
      </dsp:nvSpPr>
      <dsp:spPr>
        <a:xfrm rot="5400000">
          <a:off x="5470906" y="346024"/>
          <a:ext cx="2628569" cy="2628569"/>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Arial" pitchFamily="34" charset="0"/>
              <a:cs typeface="Arial" pitchFamily="34" charset="0"/>
            </a:rPr>
            <a:t>2. </a:t>
          </a:r>
          <a:r>
            <a:rPr lang="en-US" sz="2000" b="1" kern="1200" dirty="0" err="1">
              <a:latin typeface="Arial" pitchFamily="34" charset="0"/>
              <a:cs typeface="Arial" pitchFamily="34" charset="0"/>
            </a:rPr>
            <a:t>Cơ</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quan</a:t>
          </a:r>
          <a:r>
            <a:rPr lang="en-US" sz="2000" b="1" kern="1200" dirty="0">
              <a:latin typeface="Arial" pitchFamily="34" charset="0"/>
              <a:cs typeface="Arial" pitchFamily="34" charset="0"/>
            </a:rPr>
            <a:t> QLGDMN </a:t>
          </a:r>
          <a:r>
            <a:rPr lang="en-US" sz="2000" kern="1200" dirty="0" err="1">
              <a:latin typeface="Arial" pitchFamily="34" charset="0"/>
              <a:cs typeface="Arial" pitchFamily="34" charset="0"/>
            </a:rPr>
            <a:t>đánh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giá</a:t>
          </a:r>
          <a:r>
            <a:rPr lang="en-US" sz="2000" kern="1200" dirty="0">
              <a:latin typeface="Arial" pitchFamily="34" charset="0"/>
              <a:cs typeface="Arial" pitchFamily="34" charset="0"/>
            </a:rPr>
            <a:t>, XD </a:t>
          </a:r>
          <a:r>
            <a:rPr lang="en-US" sz="2000" kern="1200" dirty="0" err="1">
              <a:latin typeface="Arial" pitchFamily="34" charset="0"/>
              <a:cs typeface="Arial" pitchFamily="34" charset="0"/>
            </a:rPr>
            <a:t>chính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sách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triển</a:t>
          </a:r>
          <a:r>
            <a:rPr lang="en-US" sz="2000" kern="1200" dirty="0">
              <a:latin typeface="Arial" pitchFamily="34" charset="0"/>
              <a:cs typeface="Arial" pitchFamily="34" charset="0"/>
            </a:rPr>
            <a:t> </a:t>
          </a:r>
          <a:endParaRPr lang="en-US" sz="2000" kern="1200" dirty="0" smtClean="0">
            <a:latin typeface="Arial" pitchFamily="34" charset="0"/>
            <a:cs typeface="Arial" pitchFamily="34" charset="0"/>
          </a:endParaRPr>
        </a:p>
        <a:p>
          <a:pPr lvl="0" algn="ctr" defTabSz="889000">
            <a:lnSpc>
              <a:spcPct val="90000"/>
            </a:lnSpc>
            <a:spcBef>
              <a:spcPct val="0"/>
            </a:spcBef>
            <a:spcAft>
              <a:spcPct val="35000"/>
            </a:spcAft>
          </a:pPr>
          <a:r>
            <a:rPr lang="en-US" sz="2000" kern="1200" dirty="0" err="1" smtClean="0">
              <a:latin typeface="Arial" pitchFamily="34" charset="0"/>
              <a:cs typeface="Arial" pitchFamily="34" charset="0"/>
            </a:rPr>
            <a:t>đội</a:t>
          </a:r>
          <a:r>
            <a:rPr lang="en-US" sz="2000" kern="1200" dirty="0" smtClean="0">
              <a:latin typeface="Arial" pitchFamily="34" charset="0"/>
              <a:cs typeface="Arial" pitchFamily="34" charset="0"/>
            </a:rPr>
            <a:t> </a:t>
          </a:r>
          <a:r>
            <a:rPr lang="en-US" sz="2000" kern="1200" dirty="0" err="1">
              <a:latin typeface="Arial" pitchFamily="34" charset="0"/>
              <a:cs typeface="Arial" pitchFamily="34" charset="0"/>
            </a:rPr>
            <a:t>ngũ</a:t>
          </a:r>
          <a:r>
            <a:rPr lang="en-US" sz="2000" kern="1200" dirty="0">
              <a:latin typeface="Arial" pitchFamily="34" charset="0"/>
              <a:cs typeface="Arial" pitchFamily="34" charset="0"/>
            </a:rPr>
            <a:t> </a:t>
          </a:r>
          <a:r>
            <a:rPr lang="en-US" sz="2000" kern="1200" dirty="0" smtClean="0">
              <a:latin typeface="Arial" pitchFamily="34" charset="0"/>
              <a:cs typeface="Arial" pitchFamily="34" charset="0"/>
            </a:rPr>
            <a:t>CBQLGDMN</a:t>
          </a:r>
        </a:p>
        <a:p>
          <a:pPr lvl="0" algn="ctr" defTabSz="889000">
            <a:lnSpc>
              <a:spcPct val="90000"/>
            </a:lnSpc>
            <a:spcBef>
              <a:spcPct val="0"/>
            </a:spcBef>
            <a:spcAft>
              <a:spcPct val="35000"/>
            </a:spcAft>
          </a:pPr>
          <a:endParaRPr lang="en-US" sz="2000" kern="1200" dirty="0">
            <a:latin typeface="Arial" pitchFamily="34" charset="0"/>
            <a:cs typeface="Arial" pitchFamily="34" charset="0"/>
          </a:endParaRPr>
        </a:p>
      </dsp:txBody>
      <dsp:txXfrm rot="-5400000">
        <a:off x="5470906" y="1115914"/>
        <a:ext cx="1858679" cy="1858679"/>
      </dsp:txXfrm>
    </dsp:sp>
    <dsp:sp modelId="{32BA1A18-E70A-4BC3-A0B7-4E038BBCE470}">
      <dsp:nvSpPr>
        <dsp:cNvPr id="0" name=""/>
        <dsp:cNvSpPr/>
      </dsp:nvSpPr>
      <dsp:spPr>
        <a:xfrm rot="10800000">
          <a:off x="5486388" y="3130900"/>
          <a:ext cx="2628569" cy="266029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Arial" pitchFamily="34" charset="0"/>
              <a:cs typeface="Arial" pitchFamily="34" charset="0"/>
            </a:rPr>
            <a:t>   </a:t>
          </a:r>
          <a:endParaRPr lang="en-US" sz="2000" b="1" kern="1200" dirty="0" smtClean="0">
            <a:latin typeface="Arial" pitchFamily="34" charset="0"/>
            <a:cs typeface="Arial" pitchFamily="34" charset="0"/>
          </a:endParaRPr>
        </a:p>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3</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Cơ</a:t>
          </a:r>
          <a:r>
            <a:rPr lang="en-US" sz="2000" b="1" kern="1200" dirty="0">
              <a:latin typeface="Arial" pitchFamily="34" charset="0"/>
              <a:cs typeface="Arial" pitchFamily="34" charset="0"/>
            </a:rPr>
            <a:t> </a:t>
          </a:r>
          <a:r>
            <a:rPr lang="en-US" sz="2000" b="1" kern="1200" dirty="0" err="1">
              <a:latin typeface="Arial" pitchFamily="34" charset="0"/>
              <a:cs typeface="Arial" pitchFamily="34" charset="0"/>
            </a:rPr>
            <a:t>sở</a:t>
          </a:r>
          <a:r>
            <a:rPr lang="en-US" sz="2000" b="1" kern="1200" dirty="0">
              <a:latin typeface="Arial" pitchFamily="34" charset="0"/>
              <a:cs typeface="Arial" pitchFamily="34" charset="0"/>
            </a:rPr>
            <a:t> ĐT,BD </a:t>
          </a:r>
          <a:r>
            <a:rPr lang="en-US" sz="2000" kern="1200" dirty="0" err="1">
              <a:latin typeface="Arial" pitchFamily="34" charset="0"/>
              <a:cs typeface="Arial" pitchFamily="34" charset="0"/>
            </a:rPr>
            <a:t>phát</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triển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chương</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trình</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tổ</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chức</a:t>
          </a:r>
          <a:r>
            <a:rPr lang="en-US" sz="2000" kern="1200" dirty="0">
              <a:latin typeface="Arial" pitchFamily="34" charset="0"/>
              <a:cs typeface="Arial" pitchFamily="34" charset="0"/>
            </a:rPr>
            <a:t> ĐT,BD, </a:t>
          </a:r>
          <a:r>
            <a:rPr lang="en-US" sz="2000" kern="1200" dirty="0" err="1">
              <a:latin typeface="Arial" pitchFamily="34" charset="0"/>
              <a:cs typeface="Arial" pitchFamily="34" charset="0"/>
            </a:rPr>
            <a:t>hỗ</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trợ</a:t>
          </a:r>
          <a:r>
            <a:rPr lang="en-US" sz="2000" kern="1200" dirty="0">
              <a:latin typeface="Arial" pitchFamily="34" charset="0"/>
              <a:cs typeface="Arial" pitchFamily="34" charset="0"/>
            </a:rPr>
            <a:t> CBQLCSGD MN </a:t>
          </a:r>
        </a:p>
      </dsp:txBody>
      <dsp:txXfrm rot="10800000">
        <a:off x="5486388" y="3130900"/>
        <a:ext cx="1858679" cy="1881113"/>
      </dsp:txXfrm>
    </dsp:sp>
    <dsp:sp modelId="{DB6A824D-3A30-4811-9EAA-1F9FEF71AE57}">
      <dsp:nvSpPr>
        <dsp:cNvPr id="0" name=""/>
        <dsp:cNvSpPr/>
      </dsp:nvSpPr>
      <dsp:spPr>
        <a:xfrm rot="16200000">
          <a:off x="2666999" y="3124197"/>
          <a:ext cx="2628596" cy="262859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latin typeface="Arial" pitchFamily="34" charset="0"/>
              <a:cs typeface="Arial" pitchFamily="34" charset="0"/>
            </a:rPr>
            <a:t>4. CBQL MN </a:t>
          </a:r>
          <a:r>
            <a:rPr lang="en-US" sz="2000" b="1" kern="1200" dirty="0" err="1">
              <a:latin typeface="Arial" pitchFamily="34" charset="0"/>
              <a:cs typeface="Arial" pitchFamily="34" charset="0"/>
            </a:rPr>
            <a:t>nguồn</a:t>
          </a:r>
          <a:r>
            <a:rPr lang="en-US" sz="2000" b="1" kern="1200" dirty="0">
              <a:latin typeface="Arial" pitchFamily="34" charset="0"/>
              <a:cs typeface="Arial" pitchFamily="34" charset="0"/>
            </a:rPr>
            <a:t> </a:t>
          </a:r>
          <a:r>
            <a:rPr lang="en-US" sz="2000" kern="1200" dirty="0" err="1">
              <a:latin typeface="Arial" pitchFamily="34" charset="0"/>
              <a:cs typeface="Arial" pitchFamily="34" charset="0"/>
            </a:rPr>
            <a:t>học</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tập</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phấn</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đấu</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trở</a:t>
          </a:r>
          <a:r>
            <a:rPr lang="en-US" sz="2000" kern="1200" dirty="0">
              <a:latin typeface="Arial" pitchFamily="34" charset="0"/>
              <a:cs typeface="Arial" pitchFamily="34" charset="0"/>
            </a:rPr>
            <a:t> </a:t>
          </a:r>
          <a:r>
            <a:rPr lang="en-US" sz="2000" kern="1200" dirty="0" err="1">
              <a:latin typeface="Arial" pitchFamily="34" charset="0"/>
              <a:cs typeface="Arial" pitchFamily="34" charset="0"/>
            </a:rPr>
            <a:t>thành</a:t>
          </a:r>
          <a:r>
            <a:rPr lang="en-US" sz="2000" kern="1200" dirty="0">
              <a:latin typeface="Arial" pitchFamily="34" charset="0"/>
              <a:cs typeface="Arial" pitchFamily="34" charset="0"/>
            </a:rPr>
            <a:t> HT</a:t>
          </a:r>
        </a:p>
      </dsp:txBody>
      <dsp:txXfrm rot="5400000">
        <a:off x="3436897" y="3124197"/>
        <a:ext cx="1858698" cy="1858698"/>
      </dsp:txXfrm>
    </dsp:sp>
    <dsp:sp modelId="{D4512038-1519-47D1-BBD0-CB21675BDA12}">
      <dsp:nvSpPr>
        <dsp:cNvPr id="0" name=""/>
        <dsp:cNvSpPr/>
      </dsp:nvSpPr>
      <dsp:spPr>
        <a:xfrm>
          <a:off x="4956422" y="2488946"/>
          <a:ext cx="907554" cy="78917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6E4D0-BA74-4A84-B1C1-1CC3075E83E6}">
      <dsp:nvSpPr>
        <dsp:cNvPr id="0" name=""/>
        <dsp:cNvSpPr/>
      </dsp:nvSpPr>
      <dsp:spPr>
        <a:xfrm rot="10800000">
          <a:off x="4956422" y="2792476"/>
          <a:ext cx="907554" cy="78917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93A5E-8860-489F-9308-8AD5AA53A98F}">
      <dsp:nvSpPr>
        <dsp:cNvPr id="0" name=""/>
        <dsp:cNvSpPr/>
      </dsp:nvSpPr>
      <dsp:spPr>
        <a:xfrm>
          <a:off x="3787802" y="5721501"/>
          <a:ext cx="177534" cy="169145"/>
        </a:xfrm>
        <a:custGeom>
          <a:avLst/>
          <a:gdLst/>
          <a:ahLst/>
          <a:cxnLst/>
          <a:rect l="0" t="0" r="0" b="0"/>
          <a:pathLst>
            <a:path>
              <a:moveTo>
                <a:pt x="0" y="0"/>
              </a:moveTo>
              <a:lnTo>
                <a:pt x="88767" y="0"/>
              </a:lnTo>
              <a:lnTo>
                <a:pt x="88767" y="169145"/>
              </a:lnTo>
              <a:lnTo>
                <a:pt x="177534" y="1691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0439" y="5799944"/>
        <a:ext cx="12260" cy="12260"/>
      </dsp:txXfrm>
    </dsp:sp>
    <dsp:sp modelId="{63C3569C-E16D-460E-A663-4FAA3E624C6F}">
      <dsp:nvSpPr>
        <dsp:cNvPr id="0" name=""/>
        <dsp:cNvSpPr/>
      </dsp:nvSpPr>
      <dsp:spPr>
        <a:xfrm>
          <a:off x="3787802" y="5552356"/>
          <a:ext cx="177534" cy="169145"/>
        </a:xfrm>
        <a:custGeom>
          <a:avLst/>
          <a:gdLst/>
          <a:ahLst/>
          <a:cxnLst/>
          <a:rect l="0" t="0" r="0" b="0"/>
          <a:pathLst>
            <a:path>
              <a:moveTo>
                <a:pt x="0" y="169145"/>
              </a:moveTo>
              <a:lnTo>
                <a:pt x="88767" y="169145"/>
              </a:lnTo>
              <a:lnTo>
                <a:pt x="88767" y="0"/>
              </a:lnTo>
              <a:lnTo>
                <a:pt x="17753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0439" y="5630798"/>
        <a:ext cx="12260" cy="12260"/>
      </dsp:txXfrm>
    </dsp:sp>
    <dsp:sp modelId="{04BB6618-E576-4BF3-9036-C3875C8A37D2}">
      <dsp:nvSpPr>
        <dsp:cNvPr id="0" name=""/>
        <dsp:cNvSpPr/>
      </dsp:nvSpPr>
      <dsp:spPr>
        <a:xfrm>
          <a:off x="1266362" y="3013497"/>
          <a:ext cx="179586" cy="2708004"/>
        </a:xfrm>
        <a:custGeom>
          <a:avLst/>
          <a:gdLst/>
          <a:ahLst/>
          <a:cxnLst/>
          <a:rect l="0" t="0" r="0" b="0"/>
          <a:pathLst>
            <a:path>
              <a:moveTo>
                <a:pt x="0" y="0"/>
              </a:moveTo>
              <a:lnTo>
                <a:pt x="89793" y="0"/>
              </a:lnTo>
              <a:lnTo>
                <a:pt x="89793" y="2708004"/>
              </a:lnTo>
              <a:lnTo>
                <a:pt x="179586" y="270800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288306" y="4299650"/>
        <a:ext cx="135697" cy="135697"/>
      </dsp:txXfrm>
    </dsp:sp>
    <dsp:sp modelId="{1E95A334-0A73-4456-AAB3-6B9BBD6B3634}">
      <dsp:nvSpPr>
        <dsp:cNvPr id="0" name=""/>
        <dsp:cNvSpPr/>
      </dsp:nvSpPr>
      <dsp:spPr>
        <a:xfrm>
          <a:off x="3719921" y="4885136"/>
          <a:ext cx="260470" cy="328929"/>
        </a:xfrm>
        <a:custGeom>
          <a:avLst/>
          <a:gdLst/>
          <a:ahLst/>
          <a:cxnLst/>
          <a:rect l="0" t="0" r="0" b="0"/>
          <a:pathLst>
            <a:path>
              <a:moveTo>
                <a:pt x="0" y="0"/>
              </a:moveTo>
              <a:lnTo>
                <a:pt x="130235" y="0"/>
              </a:lnTo>
              <a:lnTo>
                <a:pt x="130235" y="328929"/>
              </a:lnTo>
              <a:lnTo>
                <a:pt x="260470" y="3289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9667" y="5039112"/>
        <a:ext cx="20978" cy="20978"/>
      </dsp:txXfrm>
    </dsp:sp>
    <dsp:sp modelId="{6D632CBA-1B7E-4166-BA13-AEDDDF199EA1}">
      <dsp:nvSpPr>
        <dsp:cNvPr id="0" name=""/>
        <dsp:cNvSpPr/>
      </dsp:nvSpPr>
      <dsp:spPr>
        <a:xfrm>
          <a:off x="3719921" y="4830055"/>
          <a:ext cx="260470" cy="91440"/>
        </a:xfrm>
        <a:custGeom>
          <a:avLst/>
          <a:gdLst/>
          <a:ahLst/>
          <a:cxnLst/>
          <a:rect l="0" t="0" r="0" b="0"/>
          <a:pathLst>
            <a:path>
              <a:moveTo>
                <a:pt x="0" y="55081"/>
              </a:moveTo>
              <a:lnTo>
                <a:pt x="130235" y="55081"/>
              </a:lnTo>
              <a:lnTo>
                <a:pt x="130235" y="45720"/>
              </a:lnTo>
              <a:lnTo>
                <a:pt x="26047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3641" y="4869259"/>
        <a:ext cx="13031" cy="13031"/>
      </dsp:txXfrm>
    </dsp:sp>
    <dsp:sp modelId="{226883BA-9DA6-409B-AABE-AD4CCCB9BA46}">
      <dsp:nvSpPr>
        <dsp:cNvPr id="0" name=""/>
        <dsp:cNvSpPr/>
      </dsp:nvSpPr>
      <dsp:spPr>
        <a:xfrm>
          <a:off x="3719921" y="4537484"/>
          <a:ext cx="260470" cy="347651"/>
        </a:xfrm>
        <a:custGeom>
          <a:avLst/>
          <a:gdLst/>
          <a:ahLst/>
          <a:cxnLst/>
          <a:rect l="0" t="0" r="0" b="0"/>
          <a:pathLst>
            <a:path>
              <a:moveTo>
                <a:pt x="0" y="347651"/>
              </a:moveTo>
              <a:lnTo>
                <a:pt x="130235" y="347651"/>
              </a:lnTo>
              <a:lnTo>
                <a:pt x="130235" y="0"/>
              </a:lnTo>
              <a:lnTo>
                <a:pt x="26047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9296" y="4700450"/>
        <a:ext cx="21720" cy="21720"/>
      </dsp:txXfrm>
    </dsp:sp>
    <dsp:sp modelId="{B29F2C9C-100D-436B-AF0E-BC1606B316D3}">
      <dsp:nvSpPr>
        <dsp:cNvPr id="0" name=""/>
        <dsp:cNvSpPr/>
      </dsp:nvSpPr>
      <dsp:spPr>
        <a:xfrm>
          <a:off x="1266362" y="3013497"/>
          <a:ext cx="96650" cy="1871639"/>
        </a:xfrm>
        <a:custGeom>
          <a:avLst/>
          <a:gdLst/>
          <a:ahLst/>
          <a:cxnLst/>
          <a:rect l="0" t="0" r="0" b="0"/>
          <a:pathLst>
            <a:path>
              <a:moveTo>
                <a:pt x="0" y="0"/>
              </a:moveTo>
              <a:lnTo>
                <a:pt x="48325" y="0"/>
              </a:lnTo>
              <a:lnTo>
                <a:pt x="48325" y="1871639"/>
              </a:lnTo>
              <a:lnTo>
                <a:pt x="96650" y="18716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267834" y="3902463"/>
        <a:ext cx="93706" cy="93706"/>
      </dsp:txXfrm>
    </dsp:sp>
    <dsp:sp modelId="{313BEA61-17DE-4FC9-A738-3BF9BA01289F}">
      <dsp:nvSpPr>
        <dsp:cNvPr id="0" name=""/>
        <dsp:cNvSpPr/>
      </dsp:nvSpPr>
      <dsp:spPr>
        <a:xfrm>
          <a:off x="3832931" y="4064850"/>
          <a:ext cx="184032" cy="91440"/>
        </a:xfrm>
        <a:custGeom>
          <a:avLst/>
          <a:gdLst/>
          <a:ahLst/>
          <a:cxnLst/>
          <a:rect l="0" t="0" r="0" b="0"/>
          <a:pathLst>
            <a:path>
              <a:moveTo>
                <a:pt x="0" y="45720"/>
              </a:moveTo>
              <a:lnTo>
                <a:pt x="92016" y="45720"/>
              </a:lnTo>
              <a:lnTo>
                <a:pt x="92016" y="134343"/>
              </a:lnTo>
              <a:lnTo>
                <a:pt x="184032" y="1343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9841" y="4105463"/>
        <a:ext cx="10213" cy="10213"/>
      </dsp:txXfrm>
    </dsp:sp>
    <dsp:sp modelId="{79835D21-4954-485C-A3C2-E885A43012E8}">
      <dsp:nvSpPr>
        <dsp:cNvPr id="0" name=""/>
        <dsp:cNvSpPr/>
      </dsp:nvSpPr>
      <dsp:spPr>
        <a:xfrm>
          <a:off x="3832931" y="3860903"/>
          <a:ext cx="184032" cy="249666"/>
        </a:xfrm>
        <a:custGeom>
          <a:avLst/>
          <a:gdLst/>
          <a:ahLst/>
          <a:cxnLst/>
          <a:rect l="0" t="0" r="0" b="0"/>
          <a:pathLst>
            <a:path>
              <a:moveTo>
                <a:pt x="0" y="249666"/>
              </a:moveTo>
              <a:lnTo>
                <a:pt x="92016" y="249666"/>
              </a:lnTo>
              <a:lnTo>
                <a:pt x="92016" y="0"/>
              </a:lnTo>
              <a:lnTo>
                <a:pt x="18403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7193" y="3977983"/>
        <a:ext cx="15508" cy="15508"/>
      </dsp:txXfrm>
    </dsp:sp>
    <dsp:sp modelId="{C6F7B1FB-14B3-42B0-B0F2-E7B9D53A2EB9}">
      <dsp:nvSpPr>
        <dsp:cNvPr id="0" name=""/>
        <dsp:cNvSpPr/>
      </dsp:nvSpPr>
      <dsp:spPr>
        <a:xfrm>
          <a:off x="1266362" y="3013497"/>
          <a:ext cx="173088" cy="1097073"/>
        </a:xfrm>
        <a:custGeom>
          <a:avLst/>
          <a:gdLst/>
          <a:ahLst/>
          <a:cxnLst/>
          <a:rect l="0" t="0" r="0" b="0"/>
          <a:pathLst>
            <a:path>
              <a:moveTo>
                <a:pt x="0" y="0"/>
              </a:moveTo>
              <a:lnTo>
                <a:pt x="86544" y="0"/>
              </a:lnTo>
              <a:lnTo>
                <a:pt x="86544" y="1097073"/>
              </a:lnTo>
              <a:lnTo>
                <a:pt x="173088" y="10970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5140" y="3534267"/>
        <a:ext cx="55532" cy="55532"/>
      </dsp:txXfrm>
    </dsp:sp>
    <dsp:sp modelId="{D8218C1C-0370-439B-BD6D-AFA463303E32}">
      <dsp:nvSpPr>
        <dsp:cNvPr id="0" name=""/>
        <dsp:cNvSpPr/>
      </dsp:nvSpPr>
      <dsp:spPr>
        <a:xfrm>
          <a:off x="3809079" y="2367086"/>
          <a:ext cx="183020" cy="1155527"/>
        </a:xfrm>
        <a:custGeom>
          <a:avLst/>
          <a:gdLst/>
          <a:ahLst/>
          <a:cxnLst/>
          <a:rect l="0" t="0" r="0" b="0"/>
          <a:pathLst>
            <a:path>
              <a:moveTo>
                <a:pt x="0" y="0"/>
              </a:moveTo>
              <a:lnTo>
                <a:pt x="91510" y="0"/>
              </a:lnTo>
              <a:lnTo>
                <a:pt x="91510" y="1155527"/>
              </a:lnTo>
              <a:lnTo>
                <a:pt x="183020" y="11555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1341" y="2915601"/>
        <a:ext cx="58496" cy="58496"/>
      </dsp:txXfrm>
    </dsp:sp>
    <dsp:sp modelId="{9A01DBAD-E6F7-4DF3-AB64-B84199D47E22}">
      <dsp:nvSpPr>
        <dsp:cNvPr id="0" name=""/>
        <dsp:cNvSpPr/>
      </dsp:nvSpPr>
      <dsp:spPr>
        <a:xfrm>
          <a:off x="3809079" y="2367086"/>
          <a:ext cx="183020" cy="817236"/>
        </a:xfrm>
        <a:custGeom>
          <a:avLst/>
          <a:gdLst/>
          <a:ahLst/>
          <a:cxnLst/>
          <a:rect l="0" t="0" r="0" b="0"/>
          <a:pathLst>
            <a:path>
              <a:moveTo>
                <a:pt x="0" y="0"/>
              </a:moveTo>
              <a:lnTo>
                <a:pt x="91510" y="0"/>
              </a:lnTo>
              <a:lnTo>
                <a:pt x="91510" y="817236"/>
              </a:lnTo>
              <a:lnTo>
                <a:pt x="183020" y="8172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9653" y="2754767"/>
        <a:ext cx="41873" cy="41873"/>
      </dsp:txXfrm>
    </dsp:sp>
    <dsp:sp modelId="{CCCEBC0D-FB61-46B7-B30C-80CD571274D4}">
      <dsp:nvSpPr>
        <dsp:cNvPr id="0" name=""/>
        <dsp:cNvSpPr/>
      </dsp:nvSpPr>
      <dsp:spPr>
        <a:xfrm>
          <a:off x="3809079" y="2367086"/>
          <a:ext cx="183020" cy="478946"/>
        </a:xfrm>
        <a:custGeom>
          <a:avLst/>
          <a:gdLst/>
          <a:ahLst/>
          <a:cxnLst/>
          <a:rect l="0" t="0" r="0" b="0"/>
          <a:pathLst>
            <a:path>
              <a:moveTo>
                <a:pt x="0" y="0"/>
              </a:moveTo>
              <a:lnTo>
                <a:pt x="91510" y="0"/>
              </a:lnTo>
              <a:lnTo>
                <a:pt x="91510" y="478946"/>
              </a:lnTo>
              <a:lnTo>
                <a:pt x="183020" y="4789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7772" y="2593741"/>
        <a:ext cx="25636" cy="25636"/>
      </dsp:txXfrm>
    </dsp:sp>
    <dsp:sp modelId="{5E9D508F-C3EB-44A9-944A-A9798B54F4F1}">
      <dsp:nvSpPr>
        <dsp:cNvPr id="0" name=""/>
        <dsp:cNvSpPr/>
      </dsp:nvSpPr>
      <dsp:spPr>
        <a:xfrm>
          <a:off x="3809079" y="2367086"/>
          <a:ext cx="183020" cy="140655"/>
        </a:xfrm>
        <a:custGeom>
          <a:avLst/>
          <a:gdLst/>
          <a:ahLst/>
          <a:cxnLst/>
          <a:rect l="0" t="0" r="0" b="0"/>
          <a:pathLst>
            <a:path>
              <a:moveTo>
                <a:pt x="0" y="0"/>
              </a:moveTo>
              <a:lnTo>
                <a:pt x="91510" y="0"/>
              </a:lnTo>
              <a:lnTo>
                <a:pt x="91510" y="140655"/>
              </a:lnTo>
              <a:lnTo>
                <a:pt x="183020" y="14065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4819" y="2431643"/>
        <a:ext cx="11541" cy="11541"/>
      </dsp:txXfrm>
    </dsp:sp>
    <dsp:sp modelId="{A20BD1B7-B035-42B6-BB93-3FA4D3D952AC}">
      <dsp:nvSpPr>
        <dsp:cNvPr id="0" name=""/>
        <dsp:cNvSpPr/>
      </dsp:nvSpPr>
      <dsp:spPr>
        <a:xfrm>
          <a:off x="3809079" y="2169451"/>
          <a:ext cx="183020" cy="197634"/>
        </a:xfrm>
        <a:custGeom>
          <a:avLst/>
          <a:gdLst/>
          <a:ahLst/>
          <a:cxnLst/>
          <a:rect l="0" t="0" r="0" b="0"/>
          <a:pathLst>
            <a:path>
              <a:moveTo>
                <a:pt x="0" y="197634"/>
              </a:moveTo>
              <a:lnTo>
                <a:pt x="91510" y="197634"/>
              </a:lnTo>
              <a:lnTo>
                <a:pt x="91510" y="0"/>
              </a:lnTo>
              <a:lnTo>
                <a:pt x="18302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3856" y="2261534"/>
        <a:ext cx="13468" cy="13468"/>
      </dsp:txXfrm>
    </dsp:sp>
    <dsp:sp modelId="{C03C70A3-4185-46FD-92FC-276A3CF6F53C}">
      <dsp:nvSpPr>
        <dsp:cNvPr id="0" name=""/>
        <dsp:cNvSpPr/>
      </dsp:nvSpPr>
      <dsp:spPr>
        <a:xfrm>
          <a:off x="3809079" y="1831160"/>
          <a:ext cx="183020" cy="535925"/>
        </a:xfrm>
        <a:custGeom>
          <a:avLst/>
          <a:gdLst/>
          <a:ahLst/>
          <a:cxnLst/>
          <a:rect l="0" t="0" r="0" b="0"/>
          <a:pathLst>
            <a:path>
              <a:moveTo>
                <a:pt x="0" y="535925"/>
              </a:moveTo>
              <a:lnTo>
                <a:pt x="91510" y="535925"/>
              </a:lnTo>
              <a:lnTo>
                <a:pt x="91510" y="0"/>
              </a:lnTo>
              <a:lnTo>
                <a:pt x="18302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6432" y="2084965"/>
        <a:ext cx="28315" cy="28315"/>
      </dsp:txXfrm>
    </dsp:sp>
    <dsp:sp modelId="{0844FADA-3D29-415E-873E-A7DD7D2E2D2A}">
      <dsp:nvSpPr>
        <dsp:cNvPr id="0" name=""/>
        <dsp:cNvSpPr/>
      </dsp:nvSpPr>
      <dsp:spPr>
        <a:xfrm>
          <a:off x="3809079" y="1492870"/>
          <a:ext cx="183020" cy="874215"/>
        </a:xfrm>
        <a:custGeom>
          <a:avLst/>
          <a:gdLst/>
          <a:ahLst/>
          <a:cxnLst/>
          <a:rect l="0" t="0" r="0" b="0"/>
          <a:pathLst>
            <a:path>
              <a:moveTo>
                <a:pt x="0" y="874215"/>
              </a:moveTo>
              <a:lnTo>
                <a:pt x="91510" y="874215"/>
              </a:lnTo>
              <a:lnTo>
                <a:pt x="91510" y="0"/>
              </a:lnTo>
              <a:lnTo>
                <a:pt x="18302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8260" y="1907649"/>
        <a:ext cx="44658" cy="44658"/>
      </dsp:txXfrm>
    </dsp:sp>
    <dsp:sp modelId="{27C7AF04-4E5D-4DF3-97F7-FC6E91256CEB}">
      <dsp:nvSpPr>
        <dsp:cNvPr id="0" name=""/>
        <dsp:cNvSpPr/>
      </dsp:nvSpPr>
      <dsp:spPr>
        <a:xfrm>
          <a:off x="3809079" y="1154579"/>
          <a:ext cx="183020" cy="1212506"/>
        </a:xfrm>
        <a:custGeom>
          <a:avLst/>
          <a:gdLst/>
          <a:ahLst/>
          <a:cxnLst/>
          <a:rect l="0" t="0" r="0" b="0"/>
          <a:pathLst>
            <a:path>
              <a:moveTo>
                <a:pt x="0" y="1212506"/>
              </a:moveTo>
              <a:lnTo>
                <a:pt x="91510" y="1212506"/>
              </a:lnTo>
              <a:lnTo>
                <a:pt x="91510" y="0"/>
              </a:lnTo>
              <a:lnTo>
                <a:pt x="18302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69934" y="1730177"/>
        <a:ext cx="61312" cy="61312"/>
      </dsp:txXfrm>
    </dsp:sp>
    <dsp:sp modelId="{1AC3481D-88C0-47AF-A43B-6FE81EB3E689}">
      <dsp:nvSpPr>
        <dsp:cNvPr id="0" name=""/>
        <dsp:cNvSpPr/>
      </dsp:nvSpPr>
      <dsp:spPr>
        <a:xfrm>
          <a:off x="1266362" y="2367086"/>
          <a:ext cx="174100" cy="646410"/>
        </a:xfrm>
        <a:custGeom>
          <a:avLst/>
          <a:gdLst/>
          <a:ahLst/>
          <a:cxnLst/>
          <a:rect l="0" t="0" r="0" b="0"/>
          <a:pathLst>
            <a:path>
              <a:moveTo>
                <a:pt x="0" y="646410"/>
              </a:moveTo>
              <a:lnTo>
                <a:pt x="87050" y="646410"/>
              </a:lnTo>
              <a:lnTo>
                <a:pt x="87050" y="0"/>
              </a:lnTo>
              <a:lnTo>
                <a:pt x="17410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36676" y="2673555"/>
        <a:ext cx="33472" cy="33472"/>
      </dsp:txXfrm>
    </dsp:sp>
    <dsp:sp modelId="{FAA3C032-F3FD-49B1-ADED-E8CAA7E0F1BD}">
      <dsp:nvSpPr>
        <dsp:cNvPr id="0" name=""/>
        <dsp:cNvSpPr/>
      </dsp:nvSpPr>
      <dsp:spPr>
        <a:xfrm>
          <a:off x="3809852" y="477998"/>
          <a:ext cx="177534" cy="338290"/>
        </a:xfrm>
        <a:custGeom>
          <a:avLst/>
          <a:gdLst/>
          <a:ahLst/>
          <a:cxnLst/>
          <a:rect l="0" t="0" r="0" b="0"/>
          <a:pathLst>
            <a:path>
              <a:moveTo>
                <a:pt x="0" y="0"/>
              </a:moveTo>
              <a:lnTo>
                <a:pt x="88767" y="0"/>
              </a:lnTo>
              <a:lnTo>
                <a:pt x="88767" y="338290"/>
              </a:lnTo>
              <a:lnTo>
                <a:pt x="177534" y="3382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9068" y="637593"/>
        <a:ext cx="19102" cy="19102"/>
      </dsp:txXfrm>
    </dsp:sp>
    <dsp:sp modelId="{28637CF8-6A4F-4825-B227-606A7AB6E2B6}">
      <dsp:nvSpPr>
        <dsp:cNvPr id="0" name=""/>
        <dsp:cNvSpPr/>
      </dsp:nvSpPr>
      <dsp:spPr>
        <a:xfrm>
          <a:off x="3809852" y="432278"/>
          <a:ext cx="177534" cy="91440"/>
        </a:xfrm>
        <a:custGeom>
          <a:avLst/>
          <a:gdLst/>
          <a:ahLst/>
          <a:cxnLst/>
          <a:rect l="0" t="0" r="0" b="0"/>
          <a:pathLst>
            <a:path>
              <a:moveTo>
                <a:pt x="0" y="45720"/>
              </a:moveTo>
              <a:lnTo>
                <a:pt x="177534"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4181" y="473560"/>
        <a:ext cx="8876" cy="8876"/>
      </dsp:txXfrm>
    </dsp:sp>
    <dsp:sp modelId="{BFCDF16C-AB67-4298-9645-F6AF8414C52C}">
      <dsp:nvSpPr>
        <dsp:cNvPr id="0" name=""/>
        <dsp:cNvSpPr/>
      </dsp:nvSpPr>
      <dsp:spPr>
        <a:xfrm>
          <a:off x="7005479" y="93988"/>
          <a:ext cx="177534" cy="91440"/>
        </a:xfrm>
        <a:custGeom>
          <a:avLst/>
          <a:gdLst/>
          <a:ahLst/>
          <a:cxnLst/>
          <a:rect l="0" t="0" r="0" b="0"/>
          <a:pathLst>
            <a:path>
              <a:moveTo>
                <a:pt x="0" y="45720"/>
              </a:moveTo>
              <a:lnTo>
                <a:pt x="177534"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9808" y="135270"/>
        <a:ext cx="8876" cy="8876"/>
      </dsp:txXfrm>
    </dsp:sp>
    <dsp:sp modelId="{9A49F756-C450-457F-B7D7-B75DD7779448}">
      <dsp:nvSpPr>
        <dsp:cNvPr id="0" name=""/>
        <dsp:cNvSpPr/>
      </dsp:nvSpPr>
      <dsp:spPr>
        <a:xfrm>
          <a:off x="5940270" y="93988"/>
          <a:ext cx="177534" cy="91440"/>
        </a:xfrm>
        <a:custGeom>
          <a:avLst/>
          <a:gdLst/>
          <a:ahLst/>
          <a:cxnLst/>
          <a:rect l="0" t="0" r="0" b="0"/>
          <a:pathLst>
            <a:path>
              <a:moveTo>
                <a:pt x="0" y="45720"/>
              </a:moveTo>
              <a:lnTo>
                <a:pt x="177534"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4599" y="135270"/>
        <a:ext cx="8876" cy="8876"/>
      </dsp:txXfrm>
    </dsp:sp>
    <dsp:sp modelId="{D1D6D49D-2CC5-4DEC-8C77-AA972840041F}">
      <dsp:nvSpPr>
        <dsp:cNvPr id="0" name=""/>
        <dsp:cNvSpPr/>
      </dsp:nvSpPr>
      <dsp:spPr>
        <a:xfrm>
          <a:off x="4875061" y="93988"/>
          <a:ext cx="177534" cy="91440"/>
        </a:xfrm>
        <a:custGeom>
          <a:avLst/>
          <a:gdLst/>
          <a:ahLst/>
          <a:cxnLst/>
          <a:rect l="0" t="0" r="0" b="0"/>
          <a:pathLst>
            <a:path>
              <a:moveTo>
                <a:pt x="0" y="45720"/>
              </a:moveTo>
              <a:lnTo>
                <a:pt x="177534"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59390" y="135270"/>
        <a:ext cx="8876" cy="8876"/>
      </dsp:txXfrm>
    </dsp:sp>
    <dsp:sp modelId="{2B9B111D-B966-4B32-A1F7-3C947265471F}">
      <dsp:nvSpPr>
        <dsp:cNvPr id="0" name=""/>
        <dsp:cNvSpPr/>
      </dsp:nvSpPr>
      <dsp:spPr>
        <a:xfrm>
          <a:off x="3809852" y="139708"/>
          <a:ext cx="177534" cy="338290"/>
        </a:xfrm>
        <a:custGeom>
          <a:avLst/>
          <a:gdLst/>
          <a:ahLst/>
          <a:cxnLst/>
          <a:rect l="0" t="0" r="0" b="0"/>
          <a:pathLst>
            <a:path>
              <a:moveTo>
                <a:pt x="0" y="338290"/>
              </a:moveTo>
              <a:lnTo>
                <a:pt x="88767" y="338290"/>
              </a:lnTo>
              <a:lnTo>
                <a:pt x="88767" y="0"/>
              </a:lnTo>
              <a:lnTo>
                <a:pt x="17753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9068" y="299302"/>
        <a:ext cx="19102" cy="19102"/>
      </dsp:txXfrm>
    </dsp:sp>
    <dsp:sp modelId="{E54B438C-0F91-45AC-B212-21A97A4A73C7}">
      <dsp:nvSpPr>
        <dsp:cNvPr id="0" name=""/>
        <dsp:cNvSpPr/>
      </dsp:nvSpPr>
      <dsp:spPr>
        <a:xfrm>
          <a:off x="1266362" y="477998"/>
          <a:ext cx="179586" cy="2535498"/>
        </a:xfrm>
        <a:custGeom>
          <a:avLst/>
          <a:gdLst/>
          <a:ahLst/>
          <a:cxnLst/>
          <a:rect l="0" t="0" r="0" b="0"/>
          <a:pathLst>
            <a:path>
              <a:moveTo>
                <a:pt x="0" y="2535498"/>
              </a:moveTo>
              <a:lnTo>
                <a:pt x="89793" y="2535498"/>
              </a:lnTo>
              <a:lnTo>
                <a:pt x="89793" y="0"/>
              </a:lnTo>
              <a:lnTo>
                <a:pt x="1795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292609" y="1682201"/>
        <a:ext cx="127092" cy="127092"/>
      </dsp:txXfrm>
    </dsp:sp>
    <dsp:sp modelId="{33199180-EDA8-4F63-A070-536DD47FDEAD}">
      <dsp:nvSpPr>
        <dsp:cNvPr id="0" name=""/>
        <dsp:cNvSpPr/>
      </dsp:nvSpPr>
      <dsp:spPr>
        <a:xfrm rot="16200000">
          <a:off x="-2115311" y="2448401"/>
          <a:ext cx="5633156" cy="11301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Arial" pitchFamily="34" charset="0"/>
              <a:cs typeface="Arial" pitchFamily="34" charset="0"/>
            </a:rPr>
            <a:t>CHUẨN HT CSGD  MẦM NON</a:t>
          </a:r>
        </a:p>
      </dsp:txBody>
      <dsp:txXfrm>
        <a:off x="-2115311" y="2448401"/>
        <a:ext cx="5633156" cy="1130190"/>
      </dsp:txXfrm>
    </dsp:sp>
    <dsp:sp modelId="{6520FF49-6D3E-448C-A136-61F6AAEF9915}">
      <dsp:nvSpPr>
        <dsp:cNvPr id="0" name=""/>
        <dsp:cNvSpPr/>
      </dsp:nvSpPr>
      <dsp:spPr>
        <a:xfrm>
          <a:off x="1445948" y="77254"/>
          <a:ext cx="2363903" cy="8014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TIÊU CHUẨN 1</a:t>
          </a:r>
        </a:p>
      </dsp:txBody>
      <dsp:txXfrm>
        <a:off x="1445948" y="77254"/>
        <a:ext cx="2363903" cy="801488"/>
      </dsp:txXfrm>
    </dsp:sp>
    <dsp:sp modelId="{6813B471-7AF3-41FE-9850-23CFFBEDDBFD}">
      <dsp:nvSpPr>
        <dsp:cNvPr id="0" name=""/>
        <dsp:cNvSpPr/>
      </dsp:nvSpPr>
      <dsp:spPr>
        <a:xfrm>
          <a:off x="3987386" y="4392"/>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a:t>
          </a:r>
        </a:p>
      </dsp:txBody>
      <dsp:txXfrm>
        <a:off x="3987386" y="4392"/>
        <a:ext cx="887674" cy="270632"/>
      </dsp:txXfrm>
    </dsp:sp>
    <dsp:sp modelId="{BBEF478B-BC4E-4F50-B380-26B1ABBC66F6}">
      <dsp:nvSpPr>
        <dsp:cNvPr id="0" name=""/>
        <dsp:cNvSpPr/>
      </dsp:nvSpPr>
      <dsp:spPr>
        <a:xfrm>
          <a:off x="5052596" y="4392"/>
          <a:ext cx="887674" cy="2706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a:t>MứC</a:t>
          </a:r>
          <a:r>
            <a:rPr lang="en-US" sz="1700" kern="1200" dirty="0"/>
            <a:t> 1</a:t>
          </a:r>
        </a:p>
      </dsp:txBody>
      <dsp:txXfrm>
        <a:off x="5052596" y="4392"/>
        <a:ext cx="887674" cy="270632"/>
      </dsp:txXfrm>
    </dsp:sp>
    <dsp:sp modelId="{24F35F34-4E58-4823-8DF5-9F6269396B24}">
      <dsp:nvSpPr>
        <dsp:cNvPr id="0" name=""/>
        <dsp:cNvSpPr/>
      </dsp:nvSpPr>
      <dsp:spPr>
        <a:xfrm>
          <a:off x="6117805" y="4392"/>
          <a:ext cx="887674" cy="2706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a:t>Mức</a:t>
          </a:r>
          <a:r>
            <a:rPr lang="en-US" sz="1700" kern="1200" dirty="0"/>
            <a:t> 2</a:t>
          </a:r>
        </a:p>
      </dsp:txBody>
      <dsp:txXfrm>
        <a:off x="6117805" y="4392"/>
        <a:ext cx="887674" cy="270632"/>
      </dsp:txXfrm>
    </dsp:sp>
    <dsp:sp modelId="{7E90FAD1-CBAB-4027-A917-0B17A5C59CD9}">
      <dsp:nvSpPr>
        <dsp:cNvPr id="0" name=""/>
        <dsp:cNvSpPr/>
      </dsp:nvSpPr>
      <dsp:spPr>
        <a:xfrm>
          <a:off x="7183014" y="4392"/>
          <a:ext cx="887674" cy="2706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a:t>Mức</a:t>
          </a:r>
          <a:r>
            <a:rPr lang="en-US" sz="1700" kern="1200" dirty="0"/>
            <a:t> 3</a:t>
          </a:r>
        </a:p>
      </dsp:txBody>
      <dsp:txXfrm>
        <a:off x="7183014" y="4392"/>
        <a:ext cx="887674" cy="270632"/>
      </dsp:txXfrm>
    </dsp:sp>
    <dsp:sp modelId="{A77CF0E3-CDB2-46B9-8CF3-1B50300174AF}">
      <dsp:nvSpPr>
        <dsp:cNvPr id="0" name=""/>
        <dsp:cNvSpPr/>
      </dsp:nvSpPr>
      <dsp:spPr>
        <a:xfrm>
          <a:off x="3987386" y="342682"/>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2</a:t>
          </a:r>
        </a:p>
      </dsp:txBody>
      <dsp:txXfrm>
        <a:off x="3987386" y="342682"/>
        <a:ext cx="887674" cy="270632"/>
      </dsp:txXfrm>
    </dsp:sp>
    <dsp:sp modelId="{89421E44-FC22-409C-A8E2-ADB0B7D51FE6}">
      <dsp:nvSpPr>
        <dsp:cNvPr id="0" name=""/>
        <dsp:cNvSpPr/>
      </dsp:nvSpPr>
      <dsp:spPr>
        <a:xfrm>
          <a:off x="3987386" y="680973"/>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3</a:t>
          </a:r>
        </a:p>
      </dsp:txBody>
      <dsp:txXfrm>
        <a:off x="3987386" y="680973"/>
        <a:ext cx="887674" cy="270632"/>
      </dsp:txXfrm>
    </dsp:sp>
    <dsp:sp modelId="{EA2DCB5E-1FAB-4E7A-9D2E-D34BD979004A}">
      <dsp:nvSpPr>
        <dsp:cNvPr id="0" name=""/>
        <dsp:cNvSpPr/>
      </dsp:nvSpPr>
      <dsp:spPr>
        <a:xfrm>
          <a:off x="1440463" y="1986900"/>
          <a:ext cx="2368616" cy="7603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TIÊU CHUẨN 2</a:t>
          </a:r>
        </a:p>
      </dsp:txBody>
      <dsp:txXfrm>
        <a:off x="1440463" y="1986900"/>
        <a:ext cx="2368616" cy="760371"/>
      </dsp:txXfrm>
    </dsp:sp>
    <dsp:sp modelId="{644E9481-F6B1-409D-93C4-61F094C0ADBA}">
      <dsp:nvSpPr>
        <dsp:cNvPr id="0" name=""/>
        <dsp:cNvSpPr/>
      </dsp:nvSpPr>
      <dsp:spPr>
        <a:xfrm>
          <a:off x="3992100" y="1019263"/>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4</a:t>
          </a:r>
        </a:p>
      </dsp:txBody>
      <dsp:txXfrm>
        <a:off x="3992100" y="1019263"/>
        <a:ext cx="887674" cy="270632"/>
      </dsp:txXfrm>
    </dsp:sp>
    <dsp:sp modelId="{E69B3D0F-72A0-4F38-97CB-895267218C74}">
      <dsp:nvSpPr>
        <dsp:cNvPr id="0" name=""/>
        <dsp:cNvSpPr/>
      </dsp:nvSpPr>
      <dsp:spPr>
        <a:xfrm>
          <a:off x="3992100" y="1357554"/>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5</a:t>
          </a:r>
        </a:p>
      </dsp:txBody>
      <dsp:txXfrm>
        <a:off x="3992100" y="1357554"/>
        <a:ext cx="887674" cy="270632"/>
      </dsp:txXfrm>
    </dsp:sp>
    <dsp:sp modelId="{96780BA9-84BB-441C-B14B-B55DD853AE94}">
      <dsp:nvSpPr>
        <dsp:cNvPr id="0" name=""/>
        <dsp:cNvSpPr/>
      </dsp:nvSpPr>
      <dsp:spPr>
        <a:xfrm>
          <a:off x="3992100" y="1695844"/>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6</a:t>
          </a:r>
        </a:p>
      </dsp:txBody>
      <dsp:txXfrm>
        <a:off x="3992100" y="1695844"/>
        <a:ext cx="887674" cy="270632"/>
      </dsp:txXfrm>
    </dsp:sp>
    <dsp:sp modelId="{2D5B06D3-5CF3-4E48-99CF-0F54ABA5F5C8}">
      <dsp:nvSpPr>
        <dsp:cNvPr id="0" name=""/>
        <dsp:cNvSpPr/>
      </dsp:nvSpPr>
      <dsp:spPr>
        <a:xfrm>
          <a:off x="3992100" y="2034135"/>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7</a:t>
          </a:r>
        </a:p>
      </dsp:txBody>
      <dsp:txXfrm>
        <a:off x="3992100" y="2034135"/>
        <a:ext cx="887674" cy="270632"/>
      </dsp:txXfrm>
    </dsp:sp>
    <dsp:sp modelId="{E8A5B79F-BE80-4B79-B687-7EF425C4CFBD}">
      <dsp:nvSpPr>
        <dsp:cNvPr id="0" name=""/>
        <dsp:cNvSpPr/>
      </dsp:nvSpPr>
      <dsp:spPr>
        <a:xfrm>
          <a:off x="3992100" y="2372425"/>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8</a:t>
          </a:r>
        </a:p>
      </dsp:txBody>
      <dsp:txXfrm>
        <a:off x="3992100" y="2372425"/>
        <a:ext cx="887674" cy="270632"/>
      </dsp:txXfrm>
    </dsp:sp>
    <dsp:sp modelId="{C52F6311-6DC4-4C43-AB54-549E97683DF2}">
      <dsp:nvSpPr>
        <dsp:cNvPr id="0" name=""/>
        <dsp:cNvSpPr/>
      </dsp:nvSpPr>
      <dsp:spPr>
        <a:xfrm>
          <a:off x="3992100" y="2710716"/>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9</a:t>
          </a:r>
        </a:p>
      </dsp:txBody>
      <dsp:txXfrm>
        <a:off x="3992100" y="2710716"/>
        <a:ext cx="887674" cy="270632"/>
      </dsp:txXfrm>
    </dsp:sp>
    <dsp:sp modelId="{B543DE40-54E7-4116-B3E4-3CE47608EE21}">
      <dsp:nvSpPr>
        <dsp:cNvPr id="0" name=""/>
        <dsp:cNvSpPr/>
      </dsp:nvSpPr>
      <dsp:spPr>
        <a:xfrm>
          <a:off x="3992100" y="3049006"/>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í 10</a:t>
          </a:r>
        </a:p>
      </dsp:txBody>
      <dsp:txXfrm>
        <a:off x="3992100" y="3049006"/>
        <a:ext cx="887674" cy="270632"/>
      </dsp:txXfrm>
    </dsp:sp>
    <dsp:sp modelId="{AF7245F8-49A7-4C66-A6F5-9B07C6D05B65}">
      <dsp:nvSpPr>
        <dsp:cNvPr id="0" name=""/>
        <dsp:cNvSpPr/>
      </dsp:nvSpPr>
      <dsp:spPr>
        <a:xfrm>
          <a:off x="3992100" y="3387297"/>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11</a:t>
          </a:r>
        </a:p>
      </dsp:txBody>
      <dsp:txXfrm>
        <a:off x="3992100" y="3387297"/>
        <a:ext cx="887674" cy="270632"/>
      </dsp:txXfrm>
    </dsp:sp>
    <dsp:sp modelId="{C544BFF8-D4DF-454D-A759-CCB180EC5FBD}">
      <dsp:nvSpPr>
        <dsp:cNvPr id="0" name=""/>
        <dsp:cNvSpPr/>
      </dsp:nvSpPr>
      <dsp:spPr>
        <a:xfrm>
          <a:off x="1439451" y="3745004"/>
          <a:ext cx="2393480" cy="7311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TIÊU CHUẨN 3</a:t>
          </a:r>
        </a:p>
      </dsp:txBody>
      <dsp:txXfrm>
        <a:off x="1439451" y="3745004"/>
        <a:ext cx="2393480" cy="731132"/>
      </dsp:txXfrm>
    </dsp:sp>
    <dsp:sp modelId="{76DBC0DF-A1A5-452A-B484-65F487C16B0B}">
      <dsp:nvSpPr>
        <dsp:cNvPr id="0" name=""/>
        <dsp:cNvSpPr/>
      </dsp:nvSpPr>
      <dsp:spPr>
        <a:xfrm>
          <a:off x="4016964" y="3725587"/>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12</a:t>
          </a:r>
        </a:p>
      </dsp:txBody>
      <dsp:txXfrm>
        <a:off x="4016964" y="3725587"/>
        <a:ext cx="887674" cy="270632"/>
      </dsp:txXfrm>
    </dsp:sp>
    <dsp:sp modelId="{36DB05DC-EFD6-4F74-BCBA-174C39B2D1D5}">
      <dsp:nvSpPr>
        <dsp:cNvPr id="0" name=""/>
        <dsp:cNvSpPr/>
      </dsp:nvSpPr>
      <dsp:spPr>
        <a:xfrm>
          <a:off x="4016964" y="4063878"/>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13</a:t>
          </a:r>
        </a:p>
      </dsp:txBody>
      <dsp:txXfrm>
        <a:off x="4016964" y="4063878"/>
        <a:ext cx="887674" cy="270632"/>
      </dsp:txXfrm>
    </dsp:sp>
    <dsp:sp modelId="{34B618A7-87DE-457F-A683-F8C1CF2D337F}">
      <dsp:nvSpPr>
        <dsp:cNvPr id="0" name=""/>
        <dsp:cNvSpPr/>
      </dsp:nvSpPr>
      <dsp:spPr>
        <a:xfrm>
          <a:off x="1363013" y="4585838"/>
          <a:ext cx="2356908" cy="5985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TIÊU CHUẨN 4</a:t>
          </a:r>
          <a:endParaRPr lang="en-US" sz="2000" kern="1200" dirty="0"/>
        </a:p>
      </dsp:txBody>
      <dsp:txXfrm>
        <a:off x="1363013" y="4585838"/>
        <a:ext cx="2356908" cy="598595"/>
      </dsp:txXfrm>
    </dsp:sp>
    <dsp:sp modelId="{102B4D16-AD95-4C2E-8A54-C0D6834A8F2E}">
      <dsp:nvSpPr>
        <dsp:cNvPr id="0" name=""/>
        <dsp:cNvSpPr/>
      </dsp:nvSpPr>
      <dsp:spPr>
        <a:xfrm>
          <a:off x="3980392" y="4402168"/>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14</a:t>
          </a:r>
        </a:p>
      </dsp:txBody>
      <dsp:txXfrm>
        <a:off x="3980392" y="4402168"/>
        <a:ext cx="887674" cy="270632"/>
      </dsp:txXfrm>
    </dsp:sp>
    <dsp:sp modelId="{43877F32-043B-43F8-B4C2-DCF115CDC6E4}">
      <dsp:nvSpPr>
        <dsp:cNvPr id="0" name=""/>
        <dsp:cNvSpPr/>
      </dsp:nvSpPr>
      <dsp:spPr>
        <a:xfrm>
          <a:off x="3980392" y="4740459"/>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15</a:t>
          </a:r>
        </a:p>
      </dsp:txBody>
      <dsp:txXfrm>
        <a:off x="3980392" y="4740459"/>
        <a:ext cx="887674" cy="270632"/>
      </dsp:txXfrm>
    </dsp:sp>
    <dsp:sp modelId="{2F1D52C8-7998-4457-9E49-CB84E681D65D}">
      <dsp:nvSpPr>
        <dsp:cNvPr id="0" name=""/>
        <dsp:cNvSpPr/>
      </dsp:nvSpPr>
      <dsp:spPr>
        <a:xfrm>
          <a:off x="3980392" y="5078749"/>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16</a:t>
          </a:r>
        </a:p>
      </dsp:txBody>
      <dsp:txXfrm>
        <a:off x="3980392" y="5078749"/>
        <a:ext cx="887674" cy="270632"/>
      </dsp:txXfrm>
    </dsp:sp>
    <dsp:sp modelId="{B10A4FEA-F7DF-45EA-A19C-C1E425FB0354}">
      <dsp:nvSpPr>
        <dsp:cNvPr id="0" name=""/>
        <dsp:cNvSpPr/>
      </dsp:nvSpPr>
      <dsp:spPr>
        <a:xfrm>
          <a:off x="1445948" y="5351395"/>
          <a:ext cx="2341853" cy="7402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TIÊU CHUẨN 5</a:t>
          </a:r>
        </a:p>
      </dsp:txBody>
      <dsp:txXfrm>
        <a:off x="1445948" y="5351395"/>
        <a:ext cx="2341853" cy="740212"/>
      </dsp:txXfrm>
    </dsp:sp>
    <dsp:sp modelId="{A31AC5B3-BA09-4FF0-A00B-58A94A26F17A}">
      <dsp:nvSpPr>
        <dsp:cNvPr id="0" name=""/>
        <dsp:cNvSpPr/>
      </dsp:nvSpPr>
      <dsp:spPr>
        <a:xfrm>
          <a:off x="3965337" y="5417040"/>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 17</a:t>
          </a:r>
        </a:p>
      </dsp:txBody>
      <dsp:txXfrm>
        <a:off x="3965337" y="5417040"/>
        <a:ext cx="887674" cy="270632"/>
      </dsp:txXfrm>
    </dsp:sp>
    <dsp:sp modelId="{C63C4457-A882-4CC9-9055-1B1C4C09CBC7}">
      <dsp:nvSpPr>
        <dsp:cNvPr id="0" name=""/>
        <dsp:cNvSpPr/>
      </dsp:nvSpPr>
      <dsp:spPr>
        <a:xfrm>
          <a:off x="3965337" y="5755330"/>
          <a:ext cx="887674" cy="2706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TC18</a:t>
          </a:r>
        </a:p>
      </dsp:txBody>
      <dsp:txXfrm>
        <a:off x="3965337" y="5755330"/>
        <a:ext cx="887674" cy="270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97E8C-CEED-4367-B114-97B84EBF56DC}">
      <dsp:nvSpPr>
        <dsp:cNvPr id="0" name=""/>
        <dsp:cNvSpPr/>
      </dsp:nvSpPr>
      <dsp:spPr>
        <a:xfrm>
          <a:off x="1769011" y="664115"/>
          <a:ext cx="4581694" cy="4581694"/>
        </a:xfrm>
        <a:prstGeom prst="blockArc">
          <a:avLst>
            <a:gd name="adj1" fmla="val 11880000"/>
            <a:gd name="adj2" fmla="val 16200000"/>
            <a:gd name="adj3" fmla="val 4633"/>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B55DB3-28CD-494E-9F76-A09103C01FAD}">
      <dsp:nvSpPr>
        <dsp:cNvPr id="0" name=""/>
        <dsp:cNvSpPr/>
      </dsp:nvSpPr>
      <dsp:spPr>
        <a:xfrm>
          <a:off x="1769011" y="664115"/>
          <a:ext cx="4581694" cy="4581694"/>
        </a:xfrm>
        <a:prstGeom prst="blockArc">
          <a:avLst>
            <a:gd name="adj1" fmla="val 7560000"/>
            <a:gd name="adj2" fmla="val 11880000"/>
            <a:gd name="adj3" fmla="val 4633"/>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E71EF5-5549-442C-A97B-6FBFF1B227D2}">
      <dsp:nvSpPr>
        <dsp:cNvPr id="0" name=""/>
        <dsp:cNvSpPr/>
      </dsp:nvSpPr>
      <dsp:spPr>
        <a:xfrm>
          <a:off x="1769011" y="664115"/>
          <a:ext cx="4581694" cy="4581694"/>
        </a:xfrm>
        <a:prstGeom prst="blockArc">
          <a:avLst>
            <a:gd name="adj1" fmla="val 3240000"/>
            <a:gd name="adj2" fmla="val 7560000"/>
            <a:gd name="adj3" fmla="val 4633"/>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21F655-1C7B-4268-81CC-DF0263A5FE3D}">
      <dsp:nvSpPr>
        <dsp:cNvPr id="0" name=""/>
        <dsp:cNvSpPr/>
      </dsp:nvSpPr>
      <dsp:spPr>
        <a:xfrm>
          <a:off x="1769011" y="664115"/>
          <a:ext cx="4581694" cy="4581694"/>
        </a:xfrm>
        <a:prstGeom prst="blockArc">
          <a:avLst>
            <a:gd name="adj1" fmla="val 20520000"/>
            <a:gd name="adj2" fmla="val 3240000"/>
            <a:gd name="adj3" fmla="val 4633"/>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005D84-0C7F-4D19-8BE5-875939B5833C}">
      <dsp:nvSpPr>
        <dsp:cNvPr id="0" name=""/>
        <dsp:cNvSpPr/>
      </dsp:nvSpPr>
      <dsp:spPr>
        <a:xfrm>
          <a:off x="1769011" y="664115"/>
          <a:ext cx="4581694" cy="4581694"/>
        </a:xfrm>
        <a:prstGeom prst="blockArc">
          <a:avLst>
            <a:gd name="adj1" fmla="val 16200000"/>
            <a:gd name="adj2" fmla="val 20520000"/>
            <a:gd name="adj3" fmla="val 46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C08C7-2A8A-479B-AC90-DE677FA3600E}">
      <dsp:nvSpPr>
        <dsp:cNvPr id="0" name=""/>
        <dsp:cNvSpPr/>
      </dsp:nvSpPr>
      <dsp:spPr>
        <a:xfrm>
          <a:off x="3006825" y="1901929"/>
          <a:ext cx="2106066" cy="21060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itchFamily="34" charset="0"/>
              <a:cs typeface="Arial" pitchFamily="34" charset="0"/>
            </a:rPr>
            <a:t>NĂNG LỰC  HIỆU TRƯỞNG MN</a:t>
          </a:r>
        </a:p>
      </dsp:txBody>
      <dsp:txXfrm>
        <a:off x="3315251" y="2210355"/>
        <a:ext cx="1489214" cy="1489214"/>
      </dsp:txXfrm>
    </dsp:sp>
    <dsp:sp modelId="{B4FE0A46-A7A4-4513-AB74-152123EF7577}">
      <dsp:nvSpPr>
        <dsp:cNvPr id="0" name=""/>
        <dsp:cNvSpPr/>
      </dsp:nvSpPr>
      <dsp:spPr>
        <a:xfrm>
          <a:off x="3221660" y="6910"/>
          <a:ext cx="1676395" cy="14205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Arial" pitchFamily="34" charset="0"/>
              <a:cs typeface="Arial" pitchFamily="34" charset="0"/>
            </a:rPr>
            <a:t>Tiêu</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chuẩn</a:t>
          </a:r>
          <a:r>
            <a:rPr lang="en-US" sz="1800" b="1" kern="1200" dirty="0">
              <a:solidFill>
                <a:schemeClr val="tx1"/>
              </a:solidFill>
              <a:latin typeface="Arial" pitchFamily="34" charset="0"/>
              <a:cs typeface="Arial" pitchFamily="34" charset="0"/>
            </a:rPr>
            <a:t> 1. </a:t>
          </a:r>
          <a:r>
            <a:rPr lang="en-US" sz="1800" b="1" kern="1200" dirty="0" err="1">
              <a:solidFill>
                <a:schemeClr val="tx1"/>
              </a:solidFill>
              <a:latin typeface="Arial" pitchFamily="34" charset="0"/>
              <a:cs typeface="Arial" pitchFamily="34" charset="0"/>
            </a:rPr>
            <a:t>Phẩm</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chất</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nghề</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nghiệp</a:t>
          </a:r>
          <a:endParaRPr lang="en-US" sz="1800" b="1" kern="1200" dirty="0">
            <a:solidFill>
              <a:schemeClr val="tx1"/>
            </a:solidFill>
            <a:latin typeface="Arial" pitchFamily="34" charset="0"/>
            <a:cs typeface="Arial" pitchFamily="34" charset="0"/>
          </a:endParaRPr>
        </a:p>
      </dsp:txBody>
      <dsp:txXfrm>
        <a:off x="3467162" y="214945"/>
        <a:ext cx="1185391" cy="1004484"/>
      </dsp:txXfrm>
    </dsp:sp>
    <dsp:sp modelId="{C55098CD-E610-426E-9AF0-0CA9E5AEC505}">
      <dsp:nvSpPr>
        <dsp:cNvPr id="0" name=""/>
        <dsp:cNvSpPr/>
      </dsp:nvSpPr>
      <dsp:spPr>
        <a:xfrm>
          <a:off x="5344559" y="1485816"/>
          <a:ext cx="1687098" cy="1555271"/>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Arial" pitchFamily="34" charset="0"/>
              <a:cs typeface="Arial" pitchFamily="34" charset="0"/>
            </a:rPr>
            <a:t>Tiêu</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chuẩn</a:t>
          </a:r>
          <a:r>
            <a:rPr lang="en-US" sz="1800" b="1" kern="1200" dirty="0">
              <a:solidFill>
                <a:schemeClr val="tx1"/>
              </a:solidFill>
              <a:latin typeface="Arial" pitchFamily="34" charset="0"/>
              <a:cs typeface="Arial" pitchFamily="34" charset="0"/>
            </a:rPr>
            <a:t> 2. </a:t>
          </a:r>
          <a:r>
            <a:rPr lang="en-US" sz="1800" b="1" kern="1200" dirty="0" err="1">
              <a:solidFill>
                <a:schemeClr val="tx1"/>
              </a:solidFill>
              <a:latin typeface="Arial" pitchFamily="34" charset="0"/>
              <a:cs typeface="Arial" pitchFamily="34" charset="0"/>
            </a:rPr>
            <a:t>Quản</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trị</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nhà</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trường</a:t>
          </a:r>
          <a:endParaRPr lang="en-US" sz="1800" b="1" kern="1200" dirty="0">
            <a:solidFill>
              <a:schemeClr val="tx1"/>
            </a:solidFill>
            <a:latin typeface="Arial" pitchFamily="34" charset="0"/>
            <a:cs typeface="Arial" pitchFamily="34" charset="0"/>
          </a:endParaRPr>
        </a:p>
      </dsp:txBody>
      <dsp:txXfrm>
        <a:off x="5591629" y="1713580"/>
        <a:ext cx="1192958" cy="1099743"/>
      </dsp:txXfrm>
    </dsp:sp>
    <dsp:sp modelId="{A3552ED2-E58D-4A30-BFDD-6F7DF7CAC7D0}">
      <dsp:nvSpPr>
        <dsp:cNvPr id="0" name=""/>
        <dsp:cNvSpPr/>
      </dsp:nvSpPr>
      <dsp:spPr>
        <a:xfrm>
          <a:off x="4349578" y="4044320"/>
          <a:ext cx="2051222" cy="1442078"/>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Arial" pitchFamily="34" charset="0"/>
              <a:cs typeface="Arial" pitchFamily="34" charset="0"/>
            </a:rPr>
            <a:t>Tiêu</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chuẩn</a:t>
          </a:r>
          <a:r>
            <a:rPr lang="en-US" sz="1800" b="1" kern="1200" dirty="0">
              <a:solidFill>
                <a:schemeClr val="tx1"/>
              </a:solidFill>
              <a:latin typeface="Arial" pitchFamily="34" charset="0"/>
              <a:cs typeface="Arial" pitchFamily="34" charset="0"/>
            </a:rPr>
            <a:t> 3. </a:t>
          </a:r>
          <a:r>
            <a:rPr lang="en-US" sz="1800" b="1" kern="1200" dirty="0" err="1">
              <a:solidFill>
                <a:schemeClr val="tx1"/>
              </a:solidFill>
              <a:latin typeface="Arial" pitchFamily="34" charset="0"/>
              <a:cs typeface="Arial" pitchFamily="34" charset="0"/>
            </a:rPr>
            <a:t>Xây</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dựng</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môi</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trường</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giáo</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dục</a:t>
          </a:r>
          <a:endParaRPr lang="en-US" sz="1800" b="1" kern="1200" dirty="0">
            <a:solidFill>
              <a:schemeClr val="tx1"/>
            </a:solidFill>
            <a:latin typeface="Arial" pitchFamily="34" charset="0"/>
            <a:cs typeface="Arial" pitchFamily="34" charset="0"/>
          </a:endParaRPr>
        </a:p>
      </dsp:txBody>
      <dsp:txXfrm>
        <a:off x="4649973" y="4255507"/>
        <a:ext cx="1450432" cy="1019704"/>
      </dsp:txXfrm>
    </dsp:sp>
    <dsp:sp modelId="{452E37D6-BA9C-471A-A5FA-DEFF2B2B247D}">
      <dsp:nvSpPr>
        <dsp:cNvPr id="0" name=""/>
        <dsp:cNvSpPr/>
      </dsp:nvSpPr>
      <dsp:spPr>
        <a:xfrm>
          <a:off x="1604581" y="3975031"/>
          <a:ext cx="2279893" cy="1580657"/>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Arial" pitchFamily="34" charset="0"/>
              <a:cs typeface="Arial" pitchFamily="34" charset="0"/>
            </a:rPr>
            <a:t>Tiêu</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chuẩn</a:t>
          </a:r>
          <a:r>
            <a:rPr lang="en-US" sz="1800" b="1" kern="1200" dirty="0">
              <a:solidFill>
                <a:schemeClr val="tx1"/>
              </a:solidFill>
              <a:latin typeface="Arial" pitchFamily="34" charset="0"/>
              <a:cs typeface="Arial" pitchFamily="34" charset="0"/>
            </a:rPr>
            <a:t> 4. </a:t>
          </a:r>
          <a:r>
            <a:rPr lang="en-US" sz="1800" b="1" kern="1200" dirty="0" err="1">
              <a:solidFill>
                <a:schemeClr val="tx1"/>
              </a:solidFill>
              <a:latin typeface="Arial" pitchFamily="34" charset="0"/>
              <a:cs typeface="Arial" pitchFamily="34" charset="0"/>
            </a:rPr>
            <a:t>Phát</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triển</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mối</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quan</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hệ</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giữa</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nhà</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trường</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gia</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đình</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xã</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hội</a:t>
          </a:r>
          <a:endParaRPr lang="en-US" sz="1800" b="1" kern="1200" dirty="0">
            <a:solidFill>
              <a:schemeClr val="tx1"/>
            </a:solidFill>
            <a:latin typeface="Arial" pitchFamily="34" charset="0"/>
            <a:cs typeface="Arial" pitchFamily="34" charset="0"/>
          </a:endParaRPr>
        </a:p>
      </dsp:txBody>
      <dsp:txXfrm>
        <a:off x="1938464" y="4206513"/>
        <a:ext cx="1612127" cy="1117693"/>
      </dsp:txXfrm>
    </dsp:sp>
    <dsp:sp modelId="{24E17B7D-BE77-4601-9ED7-AD133EA94A3D}">
      <dsp:nvSpPr>
        <dsp:cNvPr id="0" name=""/>
        <dsp:cNvSpPr/>
      </dsp:nvSpPr>
      <dsp:spPr>
        <a:xfrm>
          <a:off x="1045542" y="1478902"/>
          <a:ext cx="1772133" cy="156909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Arial" pitchFamily="34" charset="0"/>
              <a:cs typeface="Arial" pitchFamily="34" charset="0"/>
            </a:rPr>
            <a:t>Tiêu</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chuẩn</a:t>
          </a:r>
          <a:r>
            <a:rPr lang="en-US" sz="1800" b="1" kern="1200" dirty="0">
              <a:solidFill>
                <a:schemeClr val="tx1"/>
              </a:solidFill>
              <a:latin typeface="Arial" pitchFamily="34" charset="0"/>
              <a:cs typeface="Arial" pitchFamily="34" charset="0"/>
            </a:rPr>
            <a:t> 5. </a:t>
          </a:r>
          <a:r>
            <a:rPr lang="en-US" sz="1800" b="1" kern="1200" dirty="0" err="1">
              <a:solidFill>
                <a:schemeClr val="tx1"/>
              </a:solidFill>
              <a:latin typeface="Arial" pitchFamily="34" charset="0"/>
              <a:cs typeface="Arial" pitchFamily="34" charset="0"/>
            </a:rPr>
            <a:t>Sử</a:t>
          </a:r>
          <a:r>
            <a:rPr lang="en-US" sz="1800" b="1" kern="1200" dirty="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dụng</a:t>
          </a:r>
          <a:r>
            <a:rPr lang="en-US" sz="1800" b="1" kern="1200" dirty="0">
              <a:solidFill>
                <a:schemeClr val="tx1"/>
              </a:solidFill>
              <a:latin typeface="Arial" pitchFamily="34" charset="0"/>
              <a:cs typeface="Arial" pitchFamily="34" charset="0"/>
            </a:rPr>
            <a:t> NN (</a:t>
          </a:r>
          <a:r>
            <a:rPr lang="en-US" sz="1800" b="1" kern="1200" dirty="0" err="1">
              <a:solidFill>
                <a:schemeClr val="tx1"/>
              </a:solidFill>
              <a:latin typeface="Arial" pitchFamily="34" charset="0"/>
              <a:cs typeface="Arial" pitchFamily="34" charset="0"/>
            </a:rPr>
            <a:t>Tiếng</a:t>
          </a:r>
          <a:r>
            <a:rPr lang="en-US" sz="1800" b="1" kern="1200" dirty="0">
              <a:solidFill>
                <a:schemeClr val="tx1"/>
              </a:solidFill>
              <a:latin typeface="Arial" pitchFamily="34" charset="0"/>
              <a:cs typeface="Arial" pitchFamily="34" charset="0"/>
            </a:rPr>
            <a:t> DT) </a:t>
          </a:r>
          <a:r>
            <a:rPr lang="en-US" sz="1800" b="1" kern="1200" dirty="0" err="1">
              <a:solidFill>
                <a:schemeClr val="tx1"/>
              </a:solidFill>
              <a:latin typeface="Arial" pitchFamily="34" charset="0"/>
              <a:cs typeface="Arial" pitchFamily="34" charset="0"/>
            </a:rPr>
            <a:t>và</a:t>
          </a:r>
          <a:r>
            <a:rPr lang="en-US" sz="1800" b="1" kern="1200" dirty="0">
              <a:solidFill>
                <a:schemeClr val="tx1"/>
              </a:solidFill>
              <a:latin typeface="Arial" pitchFamily="34" charset="0"/>
              <a:cs typeface="Arial" pitchFamily="34" charset="0"/>
            </a:rPr>
            <a:t> CNTT</a:t>
          </a:r>
        </a:p>
      </dsp:txBody>
      <dsp:txXfrm>
        <a:off x="1305065" y="1708691"/>
        <a:ext cx="1253087" cy="1109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DFDB-30AE-496A-BA97-2B04CB08331B}">
      <dsp:nvSpPr>
        <dsp:cNvPr id="0" name=""/>
        <dsp:cNvSpPr/>
      </dsp:nvSpPr>
      <dsp:spPr>
        <a:xfrm>
          <a:off x="2943758" y="3280981"/>
          <a:ext cx="2645568" cy="26455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Arial" pitchFamily="34" charset="0"/>
              <a:cs typeface="Arial" pitchFamily="34" charset="0"/>
            </a:rPr>
            <a:t>Tiêu</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chuẩn</a:t>
          </a:r>
          <a:r>
            <a:rPr lang="en-US" sz="2400" b="1" kern="1200" dirty="0">
              <a:solidFill>
                <a:schemeClr val="tx1"/>
              </a:solidFill>
              <a:latin typeface="Arial" pitchFamily="34" charset="0"/>
              <a:cs typeface="Arial" pitchFamily="34" charset="0"/>
            </a:rPr>
            <a:t> 1. </a:t>
          </a:r>
          <a:r>
            <a:rPr lang="en-US" sz="2400" b="1" kern="1200" dirty="0" err="1">
              <a:solidFill>
                <a:schemeClr val="tx1"/>
              </a:solidFill>
              <a:latin typeface="Arial" pitchFamily="34" charset="0"/>
              <a:cs typeface="Arial" pitchFamily="34" charset="0"/>
            </a:rPr>
            <a:t>Phẩm</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chất</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nghề</a:t>
          </a:r>
          <a:r>
            <a:rPr lang="en-US" sz="2400" b="1" kern="1200" dirty="0">
              <a:solidFill>
                <a:schemeClr val="tx1"/>
              </a:solidFill>
              <a:latin typeface="Arial" pitchFamily="34" charset="0"/>
              <a:cs typeface="Arial" pitchFamily="34" charset="0"/>
            </a:rPr>
            <a:t> </a:t>
          </a:r>
          <a:r>
            <a:rPr lang="en-US" sz="2400" b="1" kern="1200" dirty="0" err="1">
              <a:solidFill>
                <a:schemeClr val="tx1"/>
              </a:solidFill>
              <a:latin typeface="Arial" pitchFamily="34" charset="0"/>
              <a:cs typeface="Arial" pitchFamily="34" charset="0"/>
            </a:rPr>
            <a:t>nghiệp</a:t>
          </a:r>
          <a:endParaRPr lang="en-US" sz="2400" kern="1200" dirty="0">
            <a:solidFill>
              <a:schemeClr val="tx1"/>
            </a:solidFill>
            <a:latin typeface="Arial" pitchFamily="34" charset="0"/>
            <a:cs typeface="Arial" pitchFamily="34" charset="0"/>
          </a:endParaRPr>
        </a:p>
      </dsp:txBody>
      <dsp:txXfrm>
        <a:off x="3331192" y="3668415"/>
        <a:ext cx="1870700" cy="1870700"/>
      </dsp:txXfrm>
    </dsp:sp>
    <dsp:sp modelId="{34AB695C-8C4B-44EE-91BA-F091C14896D0}">
      <dsp:nvSpPr>
        <dsp:cNvPr id="0" name=""/>
        <dsp:cNvSpPr/>
      </dsp:nvSpPr>
      <dsp:spPr>
        <a:xfrm rot="13498234" flipH="1">
          <a:off x="2409654" y="3243853"/>
          <a:ext cx="787534" cy="75398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181FD-2C8A-4E2D-8B2D-7710CA4C6995}">
      <dsp:nvSpPr>
        <dsp:cNvPr id="0" name=""/>
        <dsp:cNvSpPr/>
      </dsp:nvSpPr>
      <dsp:spPr>
        <a:xfrm>
          <a:off x="11" y="1371592"/>
          <a:ext cx="2513290" cy="20106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a:solidFill>
                <a:schemeClr val="tx1"/>
              </a:solidFill>
              <a:latin typeface="Arial" pitchFamily="34" charset="0"/>
              <a:cs typeface="Arial" pitchFamily="34" charset="0"/>
            </a:rPr>
            <a:t>Tiêu</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chí</a:t>
          </a:r>
          <a:r>
            <a:rPr lang="en-US" sz="2400" kern="1200" dirty="0">
              <a:solidFill>
                <a:schemeClr val="tx1"/>
              </a:solidFill>
              <a:latin typeface="Arial" pitchFamily="34" charset="0"/>
              <a:cs typeface="Arial" pitchFamily="34" charset="0"/>
            </a:rPr>
            <a:t> 1. </a:t>
          </a:r>
          <a:r>
            <a:rPr lang="nb-NO" sz="2400" kern="1200" dirty="0">
              <a:solidFill>
                <a:schemeClr val="tx1"/>
              </a:solidFill>
              <a:latin typeface="Arial" pitchFamily="34" charset="0"/>
              <a:cs typeface="Arial" pitchFamily="34" charset="0"/>
            </a:rPr>
            <a:t>Đạo đức nghề nghiệp, phong cách làm việc</a:t>
          </a:r>
          <a:endParaRPr lang="en-US" sz="2400" kern="1200" dirty="0">
            <a:solidFill>
              <a:schemeClr val="tx1"/>
            </a:solidFill>
            <a:latin typeface="Arial" pitchFamily="34" charset="0"/>
            <a:cs typeface="Arial" pitchFamily="34" charset="0"/>
          </a:endParaRPr>
        </a:p>
      </dsp:txBody>
      <dsp:txXfrm>
        <a:off x="58900" y="1430481"/>
        <a:ext cx="2395512" cy="1892854"/>
      </dsp:txXfrm>
    </dsp:sp>
    <dsp:sp modelId="{440A2356-D6C4-462A-B536-0982E0311020}">
      <dsp:nvSpPr>
        <dsp:cNvPr id="0" name=""/>
        <dsp:cNvSpPr/>
      </dsp:nvSpPr>
      <dsp:spPr>
        <a:xfrm rot="5400000">
          <a:off x="3805341" y="2366208"/>
          <a:ext cx="914392" cy="75398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0991CB-54CF-4F88-8846-E846B35F42A9}">
      <dsp:nvSpPr>
        <dsp:cNvPr id="0" name=""/>
        <dsp:cNvSpPr/>
      </dsp:nvSpPr>
      <dsp:spPr>
        <a:xfrm>
          <a:off x="2971130" y="76212"/>
          <a:ext cx="2513290" cy="20106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a:solidFill>
                <a:schemeClr val="tx1"/>
              </a:solidFill>
              <a:latin typeface="Arial" pitchFamily="34" charset="0"/>
              <a:cs typeface="Arial" pitchFamily="34" charset="0"/>
            </a:rPr>
            <a:t>Tiêu</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chí</a:t>
          </a:r>
          <a:r>
            <a:rPr lang="en-US" sz="2400" kern="1200" dirty="0">
              <a:solidFill>
                <a:schemeClr val="tx1"/>
              </a:solidFill>
              <a:latin typeface="Arial" pitchFamily="34" charset="0"/>
              <a:cs typeface="Arial" pitchFamily="34" charset="0"/>
            </a:rPr>
            <a:t> 2. </a:t>
          </a:r>
          <a:r>
            <a:rPr lang="en-US" sz="2400" kern="1200" dirty="0" err="1">
              <a:solidFill>
                <a:schemeClr val="tx1"/>
              </a:solidFill>
              <a:latin typeface="Arial" pitchFamily="34" charset="0"/>
              <a:cs typeface="Arial" pitchFamily="34" charset="0"/>
            </a:rPr>
            <a:t>Tư</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tưởng</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đổi</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mới</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trong</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quản</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trị</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nhà</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trường</a:t>
          </a:r>
          <a:endParaRPr lang="en-US" sz="2400" kern="1200" dirty="0">
            <a:solidFill>
              <a:schemeClr val="tx1"/>
            </a:solidFill>
            <a:latin typeface="Arial" pitchFamily="34" charset="0"/>
            <a:cs typeface="Arial" pitchFamily="34" charset="0"/>
          </a:endParaRPr>
        </a:p>
      </dsp:txBody>
      <dsp:txXfrm>
        <a:off x="3030019" y="135101"/>
        <a:ext cx="2395512" cy="1892854"/>
      </dsp:txXfrm>
    </dsp:sp>
    <dsp:sp modelId="{406A4D35-D03D-4BDB-9CD9-1770B4E41E43}">
      <dsp:nvSpPr>
        <dsp:cNvPr id="0" name=""/>
        <dsp:cNvSpPr/>
      </dsp:nvSpPr>
      <dsp:spPr>
        <a:xfrm rot="8312342">
          <a:off x="5269006" y="3145014"/>
          <a:ext cx="990931" cy="75398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94D624-5C21-4B50-968B-03068167704A}">
      <dsp:nvSpPr>
        <dsp:cNvPr id="0" name=""/>
        <dsp:cNvSpPr/>
      </dsp:nvSpPr>
      <dsp:spPr>
        <a:xfrm>
          <a:off x="6170882" y="1570782"/>
          <a:ext cx="2211117" cy="17058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a:solidFill>
                <a:schemeClr val="tx1"/>
              </a:solidFill>
              <a:latin typeface="Arial" pitchFamily="34" charset="0"/>
              <a:cs typeface="Arial" pitchFamily="34" charset="0"/>
            </a:rPr>
            <a:t>Tiêu</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chí</a:t>
          </a:r>
          <a:r>
            <a:rPr lang="en-US" sz="2400" kern="1200" dirty="0">
              <a:solidFill>
                <a:schemeClr val="tx1"/>
              </a:solidFill>
              <a:latin typeface="Arial" pitchFamily="34" charset="0"/>
              <a:cs typeface="Arial" pitchFamily="34" charset="0"/>
            </a:rPr>
            <a:t> 3. </a:t>
          </a:r>
          <a:r>
            <a:rPr lang="en-US" sz="2400" kern="1200" dirty="0" err="1">
              <a:solidFill>
                <a:schemeClr val="tx1"/>
              </a:solidFill>
              <a:latin typeface="Arial" pitchFamily="34" charset="0"/>
              <a:cs typeface="Arial" pitchFamily="34" charset="0"/>
            </a:rPr>
            <a:t>phát</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triển</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chuyên</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môn</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nghiệp</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vụ</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bản</a:t>
          </a:r>
          <a:r>
            <a:rPr lang="en-US" sz="2400" kern="1200" dirty="0">
              <a:solidFill>
                <a:schemeClr val="tx1"/>
              </a:solidFill>
              <a:latin typeface="Arial" pitchFamily="34" charset="0"/>
              <a:cs typeface="Arial" pitchFamily="34" charset="0"/>
            </a:rPr>
            <a:t> </a:t>
          </a:r>
          <a:r>
            <a:rPr lang="en-US" sz="2400" kern="1200" dirty="0" err="1">
              <a:solidFill>
                <a:schemeClr val="tx1"/>
              </a:solidFill>
              <a:latin typeface="Arial" pitchFamily="34" charset="0"/>
              <a:cs typeface="Arial" pitchFamily="34" charset="0"/>
            </a:rPr>
            <a:t>thân</a:t>
          </a:r>
          <a:endParaRPr lang="en-US" sz="2400" kern="1200" dirty="0">
            <a:solidFill>
              <a:schemeClr val="tx1"/>
            </a:solidFill>
            <a:latin typeface="Arial" pitchFamily="34" charset="0"/>
            <a:cs typeface="Arial" pitchFamily="34" charset="0"/>
          </a:endParaRPr>
        </a:p>
      </dsp:txBody>
      <dsp:txXfrm>
        <a:off x="6220844" y="1620744"/>
        <a:ext cx="2111193" cy="160589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54B8F-E770-4056-B821-750E4A653DD2}" type="datetimeFigureOut">
              <a:rPr lang="en-US" smtClean="0"/>
              <a:pPr/>
              <a:t>4/7/2019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C7A0F-3884-4449-84EF-1E0889B38773}" type="slidenum">
              <a:rPr lang="en-US" smtClean="0"/>
              <a:pPr/>
              <a:t>‹#›</a:t>
            </a:fld>
            <a:endParaRPr lang="en-US"/>
          </a:p>
        </p:txBody>
      </p:sp>
    </p:spTree>
    <p:extLst>
      <p:ext uri="{BB962C8B-B14F-4D97-AF65-F5344CB8AC3E}">
        <p14:creationId xmlns:p14="http://schemas.microsoft.com/office/powerpoint/2010/main" xmlns="" val="312270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Good afternoon, ladies and </a:t>
            </a:r>
            <a:r>
              <a:rPr kumimoji="1" lang="en-US" altLang="ja-JP" sz="1200" kern="1200" dirty="0" err="1" smtClean="0">
                <a:solidFill>
                  <a:schemeClr val="tx1"/>
                </a:solidFill>
                <a:effectLst/>
                <a:latin typeface="+mn-lt"/>
                <a:ea typeface="+mn-ea"/>
                <a:cs typeface="+mn-cs"/>
              </a:rPr>
              <a:t>gentlemens</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My name is Tran Kieu Huong, I am a Doctor of Philosophy candidate in Department of geography in University of Natural Sciences. Topic of my doctoral thesis is Integrated Water Resource Management in </a:t>
            </a:r>
            <a:r>
              <a:rPr kumimoji="1" lang="en-US" altLang="ja-JP" sz="1200" kern="1200" dirty="0" err="1" smtClean="0">
                <a:solidFill>
                  <a:schemeClr val="tx1"/>
                </a:solidFill>
                <a:effectLst/>
                <a:latin typeface="+mn-lt"/>
                <a:ea typeface="+mn-ea"/>
                <a:cs typeface="+mn-cs"/>
              </a:rPr>
              <a:t>Ca</a:t>
            </a:r>
            <a:r>
              <a:rPr kumimoji="1" lang="en-US" altLang="ja-JP" sz="1200" kern="1200" dirty="0" smtClean="0">
                <a:solidFill>
                  <a:schemeClr val="tx1"/>
                </a:solidFill>
                <a:effectLst/>
                <a:latin typeface="+mn-lt"/>
                <a:ea typeface="+mn-ea"/>
                <a:cs typeface="+mn-cs"/>
              </a:rPr>
              <a:t> River Basin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Therefor, Today, I would like to present to you topic with the title Integrated Water Resource Management in the River Basin.</a:t>
            </a:r>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42</a:t>
            </a:fld>
            <a:endParaRPr kumimoji="1" lang="ja-JP" altLang="en-US"/>
          </a:p>
        </p:txBody>
      </p:sp>
    </p:spTree>
    <p:extLst>
      <p:ext uri="{BB962C8B-B14F-4D97-AF65-F5344CB8AC3E}">
        <p14:creationId xmlns:p14="http://schemas.microsoft.com/office/powerpoint/2010/main" xmlns="" val="390893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67</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68</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69</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70</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My presentation include 6 part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44</a:t>
            </a:fld>
            <a:endParaRPr kumimoji="1" lang="ja-JP" altLang="en-US"/>
          </a:p>
        </p:txBody>
      </p:sp>
    </p:spTree>
    <p:extLst>
      <p:ext uri="{BB962C8B-B14F-4D97-AF65-F5344CB8AC3E}">
        <p14:creationId xmlns:p14="http://schemas.microsoft.com/office/powerpoint/2010/main" xmlns="" val="347649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My presentation include 4 part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45</a:t>
            </a:fld>
            <a:endParaRPr kumimoji="1" lang="ja-JP" altLang="en-US"/>
          </a:p>
        </p:txBody>
      </p:sp>
    </p:spTree>
    <p:extLst>
      <p:ext uri="{BB962C8B-B14F-4D97-AF65-F5344CB8AC3E}">
        <p14:creationId xmlns:p14="http://schemas.microsoft.com/office/powerpoint/2010/main" xmlns="" val="347649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47</a:t>
            </a:fld>
            <a:endParaRPr kumimoji="1" lang="ja-JP" altLang="en-US"/>
          </a:p>
        </p:txBody>
      </p:sp>
    </p:spTree>
    <p:extLst>
      <p:ext uri="{BB962C8B-B14F-4D97-AF65-F5344CB8AC3E}">
        <p14:creationId xmlns:p14="http://schemas.microsoft.com/office/powerpoint/2010/main" xmlns="" val="37274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59</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62</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64</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65</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1" lang="en-US" altLang="ja-JP" sz="1200" kern="1200" dirty="0" smtClean="0">
                <a:solidFill>
                  <a:schemeClr val="tx1"/>
                </a:solidFill>
                <a:effectLst/>
                <a:latin typeface="+mn-lt"/>
                <a:ea typeface="+mn-ea"/>
                <a:cs typeface="+mn-cs"/>
              </a:rPr>
              <a:t>Firstly I will talk about the important of</a:t>
            </a:r>
            <a:r>
              <a:rPr kumimoji="1" lang="en-US" altLang="ja-JP" sz="1200" kern="1200" baseline="0" dirty="0" smtClean="0">
                <a:solidFill>
                  <a:schemeClr val="tx1"/>
                </a:solidFill>
                <a:effectLst/>
                <a:latin typeface="+mn-lt"/>
                <a:ea typeface="+mn-ea"/>
                <a:cs typeface="+mn-cs"/>
              </a:rPr>
              <a:t> IWRM</a:t>
            </a:r>
            <a:endParaRPr lang="en-US" altLang="ja-JP" dirty="0" smtClean="0"/>
          </a:p>
          <a:p>
            <a:pPr marL="285750" indent="-285750">
              <a:buBlip>
                <a:blip r:embed="rId3"/>
              </a:buBlip>
            </a:pPr>
            <a:r>
              <a:rPr lang="en-US" altLang="ja-JP" dirty="0" smtClean="0"/>
              <a:t>Every 8 seconds, a child dies from a water-related disease.</a:t>
            </a:r>
          </a:p>
          <a:p>
            <a:pPr marL="285750" indent="-285750">
              <a:buBlip>
                <a:blip r:embed="rId3"/>
              </a:buBlip>
            </a:pPr>
            <a:r>
              <a:rPr lang="en-US" altLang="ja-JP" dirty="0" smtClean="0"/>
              <a:t>50% of people in developing countries suffer from one or more </a:t>
            </a:r>
            <a:r>
              <a:rPr lang="en-US" altLang="ja-JP" dirty="0" err="1" smtClean="0"/>
              <a:t>waterrelated</a:t>
            </a:r>
            <a:r>
              <a:rPr lang="en-US" altLang="ja-JP" dirty="0" smtClean="0"/>
              <a:t> diseases.</a:t>
            </a:r>
          </a:p>
          <a:p>
            <a:endParaRPr kumimoji="1" lang="ja-JP" altLang="en-US" dirty="0"/>
          </a:p>
        </p:txBody>
      </p:sp>
      <p:sp>
        <p:nvSpPr>
          <p:cNvPr id="4" name="Slide Number Placeholder 3"/>
          <p:cNvSpPr>
            <a:spLocks noGrp="1"/>
          </p:cNvSpPr>
          <p:nvPr>
            <p:ph type="sldNum" sz="quarter" idx="10"/>
          </p:nvPr>
        </p:nvSpPr>
        <p:spPr/>
        <p:txBody>
          <a:bodyPr/>
          <a:lstStyle/>
          <a:p>
            <a:fld id="{450A2929-75F4-4C9E-824F-5B625CE0933C}" type="slidenum">
              <a:rPr kumimoji="1" lang="ja-JP" altLang="en-US" smtClean="0"/>
              <a:pPr/>
              <a:t>66</a:t>
            </a:fld>
            <a:endParaRPr kumimoji="1" lang="ja-JP" altLang="en-US"/>
          </a:p>
        </p:txBody>
      </p:sp>
    </p:spTree>
    <p:extLst>
      <p:ext uri="{BB962C8B-B14F-4D97-AF65-F5344CB8AC3E}">
        <p14:creationId xmlns:p14="http://schemas.microsoft.com/office/powerpoint/2010/main" xmlns="" val="36050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35500B-702B-4F72-8506-D30AF97AA3B9}"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263896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5500B-702B-4F72-8506-D30AF97AA3B9}"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85825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5500B-702B-4F72-8506-D30AF97AA3B9}"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129553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458200" cy="48307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30963"/>
            <a:ext cx="2133600" cy="290512"/>
          </a:xfrm>
        </p:spPr>
        <p:txBody>
          <a:bodyPr/>
          <a:lstStyle>
            <a:lvl1pPr>
              <a:defRPr/>
            </a:lvl1pPr>
          </a:lstStyle>
          <a:p>
            <a:endParaRPr lang="en-US"/>
          </a:p>
        </p:txBody>
      </p:sp>
      <p:sp>
        <p:nvSpPr>
          <p:cNvPr id="5" name="Footer Placeholder 4"/>
          <p:cNvSpPr>
            <a:spLocks noGrp="1"/>
          </p:cNvSpPr>
          <p:nvPr>
            <p:ph type="ftr" sz="quarter" idx="11"/>
          </p:nvPr>
        </p:nvSpPr>
        <p:spPr>
          <a:xfrm>
            <a:off x="6019800" y="6505575"/>
            <a:ext cx="2209800" cy="196850"/>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4876800" y="6434138"/>
            <a:ext cx="990600" cy="290512"/>
          </a:xfrm>
        </p:spPr>
        <p:txBody>
          <a:bodyPr/>
          <a:lstStyle>
            <a:lvl1pPr>
              <a:defRPr/>
            </a:lvl1pPr>
          </a:lstStyle>
          <a:p>
            <a:fld id="{8C6D6FD7-068B-4713-9518-BA9813E93C0C}" type="slidenum">
              <a:rPr lang="en-US"/>
              <a:pPr/>
              <a:t>‹#›</a:t>
            </a:fld>
            <a:endParaRPr lang="en-US"/>
          </a:p>
        </p:txBody>
      </p:sp>
    </p:spTree>
    <p:extLst>
      <p:ext uri="{BB962C8B-B14F-4D97-AF65-F5344CB8AC3E}">
        <p14:creationId xmlns:p14="http://schemas.microsoft.com/office/powerpoint/2010/main" xmlns="" val="366483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5500B-702B-4F72-8506-D30AF97AA3B9}"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2204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35500B-702B-4F72-8506-D30AF97AA3B9}"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428465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35500B-702B-4F72-8506-D30AF97AA3B9}"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263029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35500B-702B-4F72-8506-D30AF97AA3B9}" type="datetimeFigureOut">
              <a:rPr lang="en-US" smtClean="0"/>
              <a:pPr/>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81361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35500B-702B-4F72-8506-D30AF97AA3B9}" type="datetimeFigureOut">
              <a:rPr lang="en-US" smtClean="0"/>
              <a:pPr/>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66376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5500B-702B-4F72-8506-D30AF97AA3B9}" type="datetimeFigureOut">
              <a:rPr lang="en-US" smtClean="0"/>
              <a:pPr/>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86496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5500B-702B-4F72-8506-D30AF97AA3B9}"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368086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5500B-702B-4F72-8506-D30AF97AA3B9}"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13815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5500B-702B-4F72-8506-D30AF97AA3B9}" type="datetimeFigureOut">
              <a:rPr lang="en-US" smtClean="0"/>
              <a:pPr/>
              <a:t>4/7/2019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7CE96-1E20-4142-875E-8F338FFE79BA}" type="slidenum">
              <a:rPr lang="en-US" smtClean="0"/>
              <a:pPr/>
              <a:t>‹#›</a:t>
            </a:fld>
            <a:endParaRPr lang="en-US"/>
          </a:p>
        </p:txBody>
      </p:sp>
    </p:spTree>
    <p:extLst>
      <p:ext uri="{BB962C8B-B14F-4D97-AF65-F5344CB8AC3E}">
        <p14:creationId xmlns:p14="http://schemas.microsoft.com/office/powerpoint/2010/main" xmlns="" val="4097963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4.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8.jpeg"/><Relationship Id="rId7" Type="http://schemas.openxmlformats.org/officeDocument/2006/relationships/diagramColors" Target="../diagrams/colors3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9.jpeg"/><Relationship Id="rId7" Type="http://schemas.openxmlformats.org/officeDocument/2006/relationships/diagramColors" Target="../diagrams/colors3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4781" y="1389822"/>
            <a:ext cx="7772400" cy="3124200"/>
          </a:xfrm>
        </p:spPr>
        <p:txBody>
          <a:bodyPr>
            <a:noAutofit/>
          </a:bodyPr>
          <a:lstStyle/>
          <a:p>
            <a:r>
              <a:rPr lang="en-US" sz="3600" b="1" dirty="0" smtClean="0">
                <a:solidFill>
                  <a:srgbClr val="0070C0"/>
                </a:solidFill>
                <a:latin typeface="Arial" pitchFamily="34" charset="0"/>
                <a:cs typeface="Arial" pitchFamily="34" charset="0"/>
              </a:rPr>
              <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TẬP HUẤN </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ĐÁNH GIÁ CHUẨN </a:t>
            </a:r>
            <a:r>
              <a:rPr lang="en-US" sz="3600" b="1" dirty="0">
                <a:solidFill>
                  <a:srgbClr val="0070C0"/>
                </a:solidFill>
                <a:latin typeface="Arial" pitchFamily="34" charset="0"/>
                <a:cs typeface="Arial" pitchFamily="34" charset="0"/>
              </a:rPr>
              <a:t>HIỆU TRƯỞNG </a:t>
            </a:r>
            <a:br>
              <a:rPr lang="en-US" sz="3600" b="1" dirty="0">
                <a:solidFill>
                  <a:srgbClr val="0070C0"/>
                </a:solidFill>
                <a:latin typeface="Arial" pitchFamily="34" charset="0"/>
                <a:cs typeface="Arial" pitchFamily="34" charset="0"/>
              </a:rPr>
            </a:br>
            <a:r>
              <a:rPr lang="en-US" sz="3600" b="1" dirty="0">
                <a:solidFill>
                  <a:srgbClr val="0070C0"/>
                </a:solidFill>
                <a:latin typeface="Arial" pitchFamily="34" charset="0"/>
                <a:cs typeface="Arial" pitchFamily="34" charset="0"/>
              </a:rPr>
              <a:t>C</a:t>
            </a:r>
            <a:r>
              <a:rPr lang="vi-VN" sz="3600" b="1" dirty="0">
                <a:solidFill>
                  <a:srgbClr val="0070C0"/>
                </a:solidFill>
                <a:latin typeface="Arial" pitchFamily="34" charset="0"/>
                <a:cs typeface="Arial" pitchFamily="34" charset="0"/>
              </a:rPr>
              <a:t>Ơ</a:t>
            </a:r>
            <a:r>
              <a:rPr lang="en-US" sz="3600" b="1" dirty="0">
                <a:solidFill>
                  <a:srgbClr val="0070C0"/>
                </a:solidFill>
                <a:latin typeface="Arial" pitchFamily="34" charset="0"/>
                <a:cs typeface="Arial" pitchFamily="34" charset="0"/>
              </a:rPr>
              <a:t> SỞ GIÁO DỤC MẦM </a:t>
            </a:r>
            <a:r>
              <a:rPr lang="en-US" sz="3600" b="1" dirty="0" smtClean="0">
                <a:solidFill>
                  <a:srgbClr val="0070C0"/>
                </a:solidFill>
                <a:latin typeface="Arial" pitchFamily="34" charset="0"/>
                <a:cs typeface="Arial" pitchFamily="34" charset="0"/>
              </a:rPr>
              <a:t>NON </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VÀ CHUẨN NGHỀ NGHIỆP </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GIÁO VIÊN MẦM NON</a:t>
            </a:r>
            <a:r>
              <a:rPr lang="en-US" sz="3600" b="1" dirty="0">
                <a:solidFill>
                  <a:srgbClr val="0070C0"/>
                </a:solidFill>
                <a:latin typeface="Arial" pitchFamily="34" charset="0"/>
                <a:cs typeface="Arial" pitchFamily="34" charset="0"/>
              </a:rPr>
              <a:t/>
            </a:r>
            <a:br>
              <a:rPr lang="en-US" sz="3600" b="1" dirty="0">
                <a:solidFill>
                  <a:srgbClr val="0070C0"/>
                </a:solidFill>
                <a:latin typeface="Arial" pitchFamily="34" charset="0"/>
                <a:cs typeface="Arial" pitchFamily="34" charset="0"/>
              </a:rPr>
            </a:br>
            <a:endParaRPr lang="en-US" sz="2800" b="1" i="1" dirty="0">
              <a:solidFill>
                <a:srgbClr val="0070C0"/>
              </a:solidFill>
              <a:latin typeface="Times New Roman" panose="02020603050405020304" pitchFamily="18" charset="0"/>
              <a:cs typeface="Times New Roman" panose="02020603050405020304" pitchFamily="18" charset="0"/>
            </a:endParaRPr>
          </a:p>
        </p:txBody>
      </p:sp>
      <p:pic>
        <p:nvPicPr>
          <p:cNvPr id="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228600"/>
            <a:ext cx="116205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a:xfrm>
            <a:off x="1466850" y="381000"/>
            <a:ext cx="7162799"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Arial" pitchFamily="34" charset="0"/>
                <a:cs typeface="Arial" pitchFamily="34" charset="0"/>
              </a:rPr>
              <a:t>PHÒNG GIÁO DỤC VÀ ĐÀO TẠO GÒ VẤP</a:t>
            </a:r>
            <a:endParaRPr lang="en-US" sz="20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37068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a:solidFill>
                  <a:srgbClr val="2C0AFA"/>
                </a:solidFill>
                <a:latin typeface="Arial" pitchFamily="34" charset="0"/>
                <a:cs typeface="Arial" pitchFamily="34" charset="0"/>
              </a:rPr>
              <a:t>Xây</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dựng</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chuẩn</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Hiệu</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trưởng</a:t>
            </a:r>
            <a:r>
              <a:rPr lang="en-US" sz="2400" b="1" dirty="0">
                <a:solidFill>
                  <a:srgbClr val="2C0AFA"/>
                </a:solidFill>
                <a:latin typeface="Arial" pitchFamily="34" charset="0"/>
                <a:cs typeface="Arial" pitchFamily="34" charset="0"/>
              </a:rPr>
              <a:t> tr</a:t>
            </a:r>
            <a:r>
              <a:rPr lang="vi-VN" sz="2400" b="1" dirty="0">
                <a:solidFill>
                  <a:srgbClr val="2C0AFA"/>
                </a:solidFill>
                <a:latin typeface="Arial" pitchFamily="34" charset="0"/>
                <a:cs typeface="Arial" pitchFamily="34" charset="0"/>
              </a:rPr>
              <a:t>ư</a:t>
            </a:r>
            <a:r>
              <a:rPr lang="en-US" sz="2400" b="1" dirty="0" err="1">
                <a:solidFill>
                  <a:srgbClr val="2C0AFA"/>
                </a:solidFill>
                <a:latin typeface="Arial" pitchFamily="34" charset="0"/>
                <a:cs typeface="Arial" pitchFamily="34" charset="0"/>
              </a:rPr>
              <a:t>ờng</a:t>
            </a:r>
            <a:r>
              <a:rPr lang="en-US" sz="2400" b="1" dirty="0">
                <a:solidFill>
                  <a:srgbClr val="2C0AFA"/>
                </a:solidFill>
                <a:latin typeface="Arial" pitchFamily="34" charset="0"/>
                <a:cs typeface="Arial" pitchFamily="34" charset="0"/>
              </a:rPr>
              <a:t> MN </a:t>
            </a:r>
            <a:r>
              <a:rPr lang="en-US" sz="2400" b="1" dirty="0" smtClean="0">
                <a:solidFill>
                  <a:srgbClr val="2C0AFA"/>
                </a:solidFill>
                <a:latin typeface="Arial" pitchFamily="34" charset="0"/>
                <a:cs typeface="Arial" pitchFamily="34" charset="0"/>
              </a:rPr>
              <a:t/>
            </a:r>
            <a:br>
              <a:rPr lang="en-US" sz="2400" b="1" dirty="0" smtClean="0">
                <a:solidFill>
                  <a:srgbClr val="2C0AFA"/>
                </a:solidFill>
                <a:latin typeface="Arial" pitchFamily="34" charset="0"/>
                <a:cs typeface="Arial" pitchFamily="34" charset="0"/>
              </a:rPr>
            </a:br>
            <a:r>
              <a:rPr lang="en-US" sz="2400" b="1" dirty="0" err="1" smtClean="0">
                <a:solidFill>
                  <a:srgbClr val="2C0AFA"/>
                </a:solidFill>
                <a:latin typeface="Arial" pitchFamily="34" charset="0"/>
                <a:cs typeface="Arial" pitchFamily="34" charset="0"/>
              </a:rPr>
              <a:t>theo</a:t>
            </a:r>
            <a:r>
              <a:rPr lang="en-US" sz="2400" b="1" dirty="0" smtClean="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tiếp</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cận</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năng</a:t>
            </a:r>
            <a:r>
              <a:rPr lang="en-US" sz="2400" b="1" dirty="0">
                <a:solidFill>
                  <a:srgbClr val="2C0AFA"/>
                </a:solidFill>
                <a:latin typeface="Arial" pitchFamily="34" charset="0"/>
                <a:cs typeface="Arial" pitchFamily="34" charset="0"/>
              </a:rPr>
              <a:t> </a:t>
            </a:r>
            <a:r>
              <a:rPr lang="en-US" sz="2400" b="1" dirty="0" err="1">
                <a:solidFill>
                  <a:srgbClr val="2C0AFA"/>
                </a:solidFill>
                <a:latin typeface="Arial" pitchFamily="34" charset="0"/>
                <a:cs typeface="Arial" pitchFamily="34" charset="0"/>
              </a:rPr>
              <a:t>lực</a:t>
            </a:r>
            <a:endParaRPr lang="en-US" sz="2400" b="1" dirty="0">
              <a:solidFill>
                <a:srgbClr val="2C0AFA"/>
              </a:solidFill>
              <a:latin typeface="Arial" pitchFamily="34" charset="0"/>
              <a:cs typeface="Arial"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algn="just">
              <a:lnSpc>
                <a:spcPct val="150000"/>
              </a:lnSpc>
              <a:spcBef>
                <a:spcPts val="0"/>
              </a:spcBef>
            </a:pPr>
            <a:r>
              <a:rPr lang="en-US" sz="2400" dirty="0" err="1">
                <a:solidFill>
                  <a:srgbClr val="002060"/>
                </a:solidFill>
                <a:latin typeface="Arial" pitchFamily="34" charset="0"/>
                <a:cs typeface="Arial" pitchFamily="34" charset="0"/>
              </a:rPr>
              <a:t>Tập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định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thiết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nhiệm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vụ</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MN;</a:t>
            </a:r>
            <a:endParaRPr lang="en-US" sz="2400" dirty="0">
              <a:solidFill>
                <a:srgbClr val="002060"/>
              </a:solidFill>
              <a:latin typeface="Arial" pitchFamily="34" charset="0"/>
              <a:cs typeface="Arial" pitchFamily="34" charset="0"/>
            </a:endParaRPr>
          </a:p>
          <a:p>
            <a:pPr algn="just">
              <a:lnSpc>
                <a:spcPct val="150000"/>
              </a:lnSpc>
              <a:spcBef>
                <a:spcPts val="0"/>
              </a:spcBef>
            </a:pPr>
            <a:r>
              <a:rPr lang="en-US" sz="2400" b="1" dirty="0" err="1">
                <a:solidFill>
                  <a:srgbClr val="FF0000"/>
                </a:solidFill>
                <a:latin typeface="Arial" pitchFamily="34" charset="0"/>
                <a:cs typeface="Arial" pitchFamily="34" charset="0"/>
              </a:rPr>
              <a:t>Đánh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giá</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nhằm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nỗ</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tiềm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MN;</a:t>
            </a:r>
            <a:endParaRPr lang="en-US" sz="2400" dirty="0">
              <a:solidFill>
                <a:srgbClr val="002060"/>
              </a:solidFill>
              <a:latin typeface="Arial" pitchFamily="34" charset="0"/>
              <a:cs typeface="Arial" pitchFamily="34" charset="0"/>
            </a:endParaRPr>
          </a:p>
          <a:p>
            <a:pPr algn="just">
              <a:lnSpc>
                <a:spcPct val="150000"/>
              </a:lnSpc>
              <a:spcBef>
                <a:spcPts val="0"/>
              </a:spcBef>
            </a:pPr>
            <a:r>
              <a:rPr lang="en-US" sz="2400" dirty="0" err="1">
                <a:solidFill>
                  <a:srgbClr val="002060"/>
                </a:solidFill>
                <a:latin typeface="Arial" pitchFamily="34" charset="0"/>
                <a:cs typeface="Arial" pitchFamily="34" charset="0"/>
              </a:rPr>
              <a:t>Từ</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nhân</a:t>
            </a:r>
            <a:r>
              <a:rPr lang="en-US" sz="2400" dirty="0">
                <a:solidFill>
                  <a:srgbClr val="002060"/>
                </a:solidFill>
                <a:latin typeface="Arial" pitchFamily="34" charset="0"/>
                <a:cs typeface="Arial" pitchFamily="34" charset="0"/>
              </a:rPr>
              <a:t> HT, </a:t>
            </a:r>
            <a:r>
              <a:rPr lang="en-US" sz="2400" dirty="0" err="1">
                <a:solidFill>
                  <a:srgbClr val="002060"/>
                </a:solidFill>
                <a:latin typeface="Arial" pitchFamily="34" charset="0"/>
                <a:cs typeface="Arial" pitchFamily="34" charset="0"/>
              </a:rPr>
              <a:t>cơ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quan</a:t>
            </a:r>
            <a:r>
              <a:rPr lang="en-US" sz="2400" dirty="0">
                <a:solidFill>
                  <a:srgbClr val="002060"/>
                </a:solidFill>
                <a:latin typeface="Arial" pitchFamily="34" charset="0"/>
                <a:cs typeface="Arial" pitchFamily="34" charset="0"/>
              </a:rPr>
              <a:t> QLGD  </a:t>
            </a:r>
            <a:r>
              <a:rPr lang="en-US" sz="2400" dirty="0" err="1">
                <a:solidFill>
                  <a:srgbClr val="002060"/>
                </a:solidFill>
                <a:latin typeface="Arial" pitchFamily="34" charset="0"/>
                <a:cs typeface="Arial" pitchFamily="34" charset="0"/>
              </a:rPr>
              <a:t>xây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dựng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kế</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hoạch</a:t>
            </a:r>
            <a:r>
              <a:rPr lang="en-US" sz="2400" dirty="0">
                <a:solidFill>
                  <a:srgbClr val="00206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nhân</a:t>
            </a:r>
            <a:r>
              <a:rPr lang="en-US" sz="2400" dirty="0">
                <a:solidFill>
                  <a:srgbClr val="002060"/>
                </a:solidFill>
                <a:latin typeface="Arial" pitchFamily="34" charset="0"/>
                <a:cs typeface="Arial" pitchFamily="34" charset="0"/>
              </a:rPr>
              <a:t> HT/</a:t>
            </a:r>
            <a:r>
              <a:rPr lang="en-US" sz="2400" dirty="0" err="1">
                <a:solidFill>
                  <a:srgbClr val="002060"/>
                </a:solidFill>
                <a:latin typeface="Arial" pitchFamily="34" charset="0"/>
                <a:cs typeface="Arial" pitchFamily="34" charset="0"/>
              </a:rPr>
              <a:t>đội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ngũ</a:t>
            </a:r>
            <a:r>
              <a:rPr lang="en-US" sz="2400" dirty="0">
                <a:solidFill>
                  <a:srgbClr val="002060"/>
                </a:solidFill>
                <a:latin typeface="Arial" pitchFamily="34" charset="0"/>
                <a:cs typeface="Arial" pitchFamily="34" charset="0"/>
              </a:rPr>
              <a:t> CBQLGD </a:t>
            </a:r>
            <a:r>
              <a:rPr lang="en-US" sz="2400" dirty="0" smtClean="0">
                <a:solidFill>
                  <a:srgbClr val="002060"/>
                </a:solidFill>
                <a:latin typeface="Arial" pitchFamily="34" charset="0"/>
                <a:cs typeface="Arial" pitchFamily="34" charset="0"/>
              </a:rPr>
              <a:t>MN;</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6017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r>
              <a:rPr lang="en-US" sz="2400" b="1" dirty="0" err="1" smtClean="0">
                <a:solidFill>
                  <a:srgbClr val="FF0000"/>
                </a:solidFill>
                <a:latin typeface="Arial" pitchFamily="34" charset="0"/>
                <a:cs typeface="Arial" pitchFamily="34" charset="0"/>
              </a:rPr>
              <a:t>Xây</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dựng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chuẩn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trưởng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theo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tiếp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b="1" dirty="0">
                <a:solidFill>
                  <a:srgbClr val="002060"/>
                </a:solidFill>
                <a:latin typeface="Arial" pitchFamily="34" charset="0"/>
                <a:cs typeface="Arial" pitchFamily="34" charset="0"/>
              </a:rPr>
              <a:t/>
            </a:r>
            <a:br>
              <a:rPr lang="en-US" sz="2400" b="1" dirty="0">
                <a:solidFill>
                  <a:srgbClr val="002060"/>
                </a:solidFill>
                <a:latin typeface="Arial" pitchFamily="34" charset="0"/>
                <a:cs typeface="Arial" pitchFamily="34" charset="0"/>
              </a:rPr>
            </a:br>
            <a:r>
              <a:rPr lang="en-US" sz="2400" i="1" dirty="0">
                <a:latin typeface="Arial" pitchFamily="34" charset="0"/>
                <a:cs typeface="Arial" pitchFamily="34" charset="0"/>
              </a:rPr>
              <a:t>“</a:t>
            </a:r>
            <a:r>
              <a:rPr lang="en-US" sz="2400" i="1" dirty="0" err="1">
                <a:solidFill>
                  <a:srgbClr val="002060"/>
                </a:solidFill>
                <a:latin typeface="Arial" pitchFamily="34" charset="0"/>
                <a:cs typeface="Arial" pitchFamily="34" charset="0"/>
              </a:rPr>
              <a:t>Quản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lý</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nguồn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nhân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lực</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dựa</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trên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năng</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lực</a:t>
            </a:r>
            <a:r>
              <a:rPr lang="en-US" sz="2400" i="1" dirty="0">
                <a:solidFill>
                  <a:srgbClr val="002060"/>
                </a:solidFill>
                <a:latin typeface="Arial" pitchFamily="34" charset="0"/>
                <a:cs typeface="Arial" pitchFamily="34" charset="0"/>
              </a:rPr>
              <a:t>”</a:t>
            </a: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solidFill>
                  <a:srgbClr val="002060"/>
                </a:solidFill>
                <a:latin typeface="Arial" pitchFamily="34" charset="0"/>
                <a:cs typeface="Arial" pitchFamily="34" charset="0"/>
              </a:rPr>
              <a:t/>
            </a:r>
            <a:br>
              <a:rPr lang="en-US" sz="2400" b="1" dirty="0">
                <a:solidFill>
                  <a:srgbClr val="002060"/>
                </a:solidFill>
                <a:latin typeface="Arial" pitchFamily="34" charset="0"/>
                <a:cs typeface="Arial" pitchFamily="34" charset="0"/>
              </a:rPr>
            </a:br>
            <a:endParaRPr lang="en-US" sz="2400"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3809999"/>
          </a:xfrm>
        </p:spPr>
        <p:txBody>
          <a:bodyPr>
            <a:normAutofit/>
          </a:bodyPr>
          <a:lstStyle/>
          <a:p>
            <a:pPr marL="0" indent="0" algn="just">
              <a:spcBef>
                <a:spcPts val="1200"/>
              </a:spcBef>
              <a:buNone/>
            </a:pPr>
            <a:r>
              <a:rPr lang="vi-VN" sz="2400" dirty="0">
                <a:solidFill>
                  <a:srgbClr val="002060"/>
                </a:solidFill>
                <a:latin typeface="Arial" pitchFamily="34" charset="0"/>
                <a:cs typeface="Arial" pitchFamily="34" charset="0"/>
              </a:rPr>
              <a:t>Năng lực</a:t>
            </a:r>
            <a:r>
              <a:rPr lang="en-US" sz="2400" dirty="0">
                <a:solidFill>
                  <a:srgbClr val="002060"/>
                </a:solidFill>
                <a:latin typeface="Arial" pitchFamily="34" charset="0"/>
                <a:cs typeface="Arial" pitchFamily="34" charset="0"/>
              </a:rPr>
              <a:t>: L</a:t>
            </a:r>
            <a:r>
              <a:rPr lang="vi-VN" sz="2400" dirty="0">
                <a:solidFill>
                  <a:srgbClr val="002060"/>
                </a:solidFill>
                <a:latin typeface="Arial" pitchFamily="34" charset="0"/>
                <a:cs typeface="Arial" pitchFamily="34" charset="0"/>
              </a:rPr>
              <a:t>à một tập hợp các </a:t>
            </a:r>
            <a:r>
              <a:rPr lang="vi-VN" sz="2400" b="1" dirty="0">
                <a:solidFill>
                  <a:srgbClr val="002060"/>
                </a:solidFill>
                <a:latin typeface="Arial" pitchFamily="34" charset="0"/>
                <a:cs typeface="Arial" pitchFamily="34" charset="0"/>
              </a:rPr>
              <a:t>kiến thức, kỹ năng và thái độ</a:t>
            </a:r>
            <a:r>
              <a:rPr lang="vi-VN" sz="2400" dirty="0">
                <a:solidFill>
                  <a:srgbClr val="002060"/>
                </a:solidFill>
                <a:latin typeface="Arial" pitchFamily="34" charset="0"/>
                <a:cs typeface="Arial" pitchFamily="34" charset="0"/>
              </a:rPr>
              <a:t> liên quan với nhau</a:t>
            </a:r>
            <a:r>
              <a:rPr lang="en-US" sz="2400" dirty="0">
                <a:solidFill>
                  <a:srgbClr val="002060"/>
                </a:solidFill>
                <a:latin typeface="Arial" pitchFamily="34" charset="0"/>
                <a:cs typeface="Arial" pitchFamily="34" charset="0"/>
              </a:rPr>
              <a:t>:</a:t>
            </a:r>
          </a:p>
          <a:p>
            <a:pPr marL="0" indent="0" algn="just">
              <a:spcBef>
                <a:spcPts val="1200"/>
              </a:spcBef>
              <a:buFontTx/>
              <a:buChar char="-"/>
            </a:pPr>
            <a:r>
              <a:rPr lang="vi-VN" sz="2400" dirty="0">
                <a:solidFill>
                  <a:srgbClr val="002060"/>
                </a:solidFill>
                <a:latin typeface="Arial" pitchFamily="34" charset="0"/>
                <a:cs typeface="Arial" pitchFamily="34" charset="0"/>
              </a:rPr>
              <a:t> </a:t>
            </a:r>
            <a:r>
              <a:rPr lang="en-US" sz="2400" dirty="0">
                <a:solidFill>
                  <a:srgbClr val="002060"/>
                </a:solidFill>
                <a:latin typeface="Arial" pitchFamily="34" charset="0"/>
                <a:cs typeface="Arial" pitchFamily="34" charset="0"/>
              </a:rPr>
              <a:t>C</a:t>
            </a:r>
            <a:r>
              <a:rPr lang="vi-VN" sz="2400" dirty="0">
                <a:solidFill>
                  <a:srgbClr val="002060"/>
                </a:solidFill>
                <a:latin typeface="Arial" pitchFamily="34" charset="0"/>
                <a:cs typeface="Arial" pitchFamily="34" charset="0"/>
              </a:rPr>
              <a:t>ó thể ảnh hưởng lớn tới khả năng </a:t>
            </a:r>
            <a:r>
              <a:rPr lang="vi-VN" sz="2400" b="1" dirty="0">
                <a:solidFill>
                  <a:srgbClr val="002060"/>
                </a:solidFill>
                <a:latin typeface="Arial" pitchFamily="34" charset="0"/>
                <a:cs typeface="Arial" pitchFamily="34" charset="0"/>
              </a:rPr>
              <a:t>hoàn thành công việc</a:t>
            </a:r>
            <a:r>
              <a:rPr lang="vi-VN" sz="2400" dirty="0">
                <a:solidFill>
                  <a:srgbClr val="002060"/>
                </a:solidFill>
                <a:latin typeface="Arial" pitchFamily="34" charset="0"/>
                <a:cs typeface="Arial" pitchFamily="34" charset="0"/>
              </a:rPr>
              <a:t> hay </a:t>
            </a:r>
            <a:r>
              <a:rPr lang="vi-VN" sz="2400" b="1" dirty="0">
                <a:solidFill>
                  <a:srgbClr val="002060"/>
                </a:solidFill>
                <a:latin typeface="Arial" pitchFamily="34" charset="0"/>
                <a:cs typeface="Arial" pitchFamily="34" charset="0"/>
              </a:rPr>
              <a:t>kết quả </a:t>
            </a:r>
            <a:r>
              <a:rPr lang="vi-VN" sz="2400" dirty="0">
                <a:solidFill>
                  <a:srgbClr val="002060"/>
                </a:solidFill>
                <a:latin typeface="Arial" pitchFamily="34" charset="0"/>
                <a:cs typeface="Arial" pitchFamily="34" charset="0"/>
              </a:rPr>
              <a:t>của một cá </a:t>
            </a:r>
            <a:r>
              <a:rPr lang="vi-VN" sz="2400" dirty="0" smtClean="0">
                <a:solidFill>
                  <a:srgbClr val="002060"/>
                </a:solidFill>
                <a:latin typeface="Arial" pitchFamily="34" charset="0"/>
                <a:cs typeface="Arial" pitchFamily="34" charset="0"/>
              </a:rPr>
              <a:t>nhân</a:t>
            </a: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a:p>
            <a:pPr marL="0" indent="0" algn="just">
              <a:spcBef>
                <a:spcPts val="1200"/>
              </a:spcBef>
              <a:buFontTx/>
              <a:buChar char="-"/>
            </a:pPr>
            <a:r>
              <a:rPr lang="en-US" sz="2400" dirty="0" smtClean="0">
                <a:solidFill>
                  <a:srgbClr val="002060"/>
                </a:solidFill>
                <a:latin typeface="Arial" pitchFamily="34" charset="0"/>
                <a:cs typeface="Arial" pitchFamily="34" charset="0"/>
              </a:rPr>
              <a:t> C</a:t>
            </a:r>
            <a:r>
              <a:rPr lang="vi-VN" sz="2400" dirty="0">
                <a:solidFill>
                  <a:srgbClr val="002060"/>
                </a:solidFill>
                <a:latin typeface="Arial" pitchFamily="34" charset="0"/>
                <a:cs typeface="Arial" pitchFamily="34" charset="0"/>
              </a:rPr>
              <a:t>ó thể được </a:t>
            </a:r>
            <a:r>
              <a:rPr lang="vi-VN" sz="2400" b="1" dirty="0">
                <a:solidFill>
                  <a:srgbClr val="002060"/>
                </a:solidFill>
                <a:latin typeface="Arial" pitchFamily="34" charset="0"/>
                <a:cs typeface="Arial" pitchFamily="34" charset="0"/>
              </a:rPr>
              <a:t>đo lường </a:t>
            </a:r>
            <a:r>
              <a:rPr lang="vi-VN" sz="2400" dirty="0">
                <a:solidFill>
                  <a:srgbClr val="002060"/>
                </a:solidFill>
                <a:latin typeface="Arial" pitchFamily="34" charset="0"/>
                <a:cs typeface="Arial" pitchFamily="34" charset="0"/>
              </a:rPr>
              <a:t>thông qua các chuẩn mà cộng đồng chấp </a:t>
            </a:r>
            <a:r>
              <a:rPr lang="vi-VN" sz="2400" dirty="0" smtClean="0">
                <a:solidFill>
                  <a:srgbClr val="002060"/>
                </a:solidFill>
                <a:latin typeface="Arial" pitchFamily="34" charset="0"/>
                <a:cs typeface="Arial" pitchFamily="34" charset="0"/>
              </a:rPr>
              <a:t>nhận</a:t>
            </a:r>
            <a:r>
              <a:rPr lang="en-US" sz="2400" dirty="0" smtClean="0">
                <a:solidFill>
                  <a:srgbClr val="002060"/>
                </a:solidFill>
                <a:latin typeface="Arial" pitchFamily="34" charset="0"/>
                <a:cs typeface="Arial" pitchFamily="34" charset="0"/>
              </a:rPr>
              <a:t>;</a:t>
            </a:r>
            <a:r>
              <a:rPr lang="vi-VN" sz="2400" dirty="0" smtClean="0">
                <a:solidFill>
                  <a:srgbClr val="002060"/>
                </a:solidFill>
                <a:latin typeface="Arial" pitchFamily="34" charset="0"/>
                <a:cs typeface="Arial" pitchFamily="34" charset="0"/>
              </a:rPr>
              <a:t> </a:t>
            </a:r>
            <a:endParaRPr lang="en-US" sz="2400" dirty="0">
              <a:solidFill>
                <a:srgbClr val="002060"/>
              </a:solidFill>
              <a:latin typeface="Arial" pitchFamily="34" charset="0"/>
              <a:cs typeface="Arial" pitchFamily="34" charset="0"/>
            </a:endParaRPr>
          </a:p>
          <a:p>
            <a:pPr marL="0" indent="0" algn="just">
              <a:spcBef>
                <a:spcPts val="1200"/>
              </a:spcBef>
              <a:buFontTx/>
              <a:buChar char="-"/>
            </a:pPr>
            <a:r>
              <a:rPr lang="en-US" sz="2400" dirty="0" smtClean="0">
                <a:solidFill>
                  <a:srgbClr val="002060"/>
                </a:solidFill>
                <a:latin typeface="Arial" pitchFamily="34" charset="0"/>
                <a:cs typeface="Arial" pitchFamily="34" charset="0"/>
              </a:rPr>
              <a:t> C</a:t>
            </a:r>
            <a:r>
              <a:rPr lang="vi-VN" sz="2400" dirty="0">
                <a:solidFill>
                  <a:srgbClr val="002060"/>
                </a:solidFill>
                <a:latin typeface="Arial" pitchFamily="34" charset="0"/>
                <a:cs typeface="Arial" pitchFamily="34" charset="0"/>
              </a:rPr>
              <a:t>ó thể được </a:t>
            </a:r>
            <a:r>
              <a:rPr lang="vi-VN" sz="2400" b="1" dirty="0">
                <a:solidFill>
                  <a:srgbClr val="002060"/>
                </a:solidFill>
                <a:latin typeface="Arial" pitchFamily="34" charset="0"/>
                <a:cs typeface="Arial" pitchFamily="34" charset="0"/>
              </a:rPr>
              <a:t>cải tiến</a:t>
            </a:r>
            <a:r>
              <a:rPr lang="en-US" sz="2400" b="1" dirty="0">
                <a:solidFill>
                  <a:srgbClr val="002060"/>
                </a:solidFill>
                <a:latin typeface="Arial" pitchFamily="34" charset="0"/>
                <a:cs typeface="Arial" pitchFamily="34" charset="0"/>
              </a:rPr>
              <a:t>/</a:t>
            </a:r>
            <a:r>
              <a:rPr lang="en-US" sz="2400" b="1" dirty="0" err="1">
                <a:solidFill>
                  <a:srgbClr val="002060"/>
                </a:solidFill>
                <a:latin typeface="Arial" pitchFamily="34" charset="0"/>
                <a:cs typeface="Arial" pitchFamily="34" charset="0"/>
              </a:rPr>
              <a:t>phát</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triển</a:t>
            </a:r>
            <a:r>
              <a:rPr lang="vi-VN" sz="2400" b="1" dirty="0">
                <a:solidFill>
                  <a:srgbClr val="002060"/>
                </a:solidFill>
                <a:latin typeface="Arial" pitchFamily="34" charset="0"/>
                <a:cs typeface="Arial" pitchFamily="34" charset="0"/>
              </a:rPr>
              <a:t> </a:t>
            </a:r>
            <a:r>
              <a:rPr lang="vi-VN" sz="2400" dirty="0">
                <a:solidFill>
                  <a:srgbClr val="002060"/>
                </a:solidFill>
                <a:latin typeface="Arial" pitchFamily="34" charset="0"/>
                <a:cs typeface="Arial" pitchFamily="34" charset="0"/>
              </a:rPr>
              <a:t>thông qua các hoạt động </a:t>
            </a:r>
            <a:r>
              <a:rPr lang="vi-VN" sz="2400" b="1" dirty="0">
                <a:solidFill>
                  <a:srgbClr val="002060"/>
                </a:solidFill>
                <a:latin typeface="Arial" pitchFamily="34" charset="0"/>
                <a:cs typeface="Arial" pitchFamily="34" charset="0"/>
              </a:rPr>
              <a:t>đào tạo, bồi </a:t>
            </a:r>
            <a:r>
              <a:rPr lang="vi-VN" sz="2400" b="1" dirty="0" smtClean="0">
                <a:solidFill>
                  <a:srgbClr val="002060"/>
                </a:solidFill>
                <a:latin typeface="Arial" pitchFamily="34" charset="0"/>
                <a:cs typeface="Arial" pitchFamily="34" charset="0"/>
              </a:rPr>
              <a:t>dưỡng</a:t>
            </a:r>
            <a:r>
              <a:rPr lang="en-US" sz="2400" b="1" dirty="0" smtClean="0">
                <a:solidFill>
                  <a:srgbClr val="002060"/>
                </a:solidFill>
                <a:latin typeface="Arial" pitchFamily="34" charset="0"/>
                <a:cs typeface="Arial" pitchFamily="34" charset="0"/>
              </a:rPr>
              <a:t>.</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7548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p:txBody>
          <a:bodyPr>
            <a:normAutofit/>
          </a:bodyPr>
          <a:lstStyle/>
          <a:p>
            <a:r>
              <a:rPr lang="en-US" sz="3200" dirty="0" err="1">
                <a:solidFill>
                  <a:srgbClr val="FF0000"/>
                </a:solidFill>
                <a:latin typeface="Arial" pitchFamily="34" charset="0"/>
                <a:cs typeface="Arial" pitchFamily="34" charset="0"/>
              </a:rPr>
              <a:t>Các</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mức</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phát</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triển</a:t>
            </a:r>
            <a:r>
              <a:rPr lang="en-US" sz="3200" dirty="0">
                <a:solidFill>
                  <a:srgbClr val="FF0000"/>
                </a:solidFill>
                <a:latin typeface="Arial" pitchFamily="34" charset="0"/>
                <a:cs typeface="Arial" pitchFamily="34" charset="0"/>
              </a:rPr>
              <a:t> </a:t>
            </a:r>
            <a:r>
              <a:rPr lang="en-US" sz="3200" dirty="0" err="1">
                <a:solidFill>
                  <a:srgbClr val="FF0000"/>
                </a:solidFill>
                <a:latin typeface="Arial" pitchFamily="34" charset="0"/>
                <a:cs typeface="Arial" pitchFamily="34" charset="0"/>
              </a:rPr>
              <a:t>năng</a:t>
            </a:r>
            <a:r>
              <a:rPr lang="en-US" sz="3200" dirty="0">
                <a:solidFill>
                  <a:srgbClr val="FF0000"/>
                </a:solidFill>
                <a:latin typeface="Arial" pitchFamily="34" charset="0"/>
                <a:cs typeface="Arial" pitchFamily="34" charset="0"/>
              </a:rPr>
              <a:t> l</a:t>
            </a:r>
            <a:r>
              <a:rPr lang="vi-VN" sz="3200" dirty="0">
                <a:solidFill>
                  <a:srgbClr val="FF0000"/>
                </a:solidFill>
                <a:latin typeface="Arial" pitchFamily="34" charset="0"/>
                <a:cs typeface="Arial" pitchFamily="34" charset="0"/>
              </a:rPr>
              <a:t>ư</a:t>
            </a:r>
            <a:r>
              <a:rPr lang="en-US" sz="3200" dirty="0">
                <a:solidFill>
                  <a:srgbClr val="FF0000"/>
                </a:solidFill>
                <a:latin typeface="Arial" pitchFamily="34" charset="0"/>
                <a:cs typeface="Arial" pitchFamily="34" charset="0"/>
              </a:rPr>
              <a:t>c </a:t>
            </a:r>
            <a:r>
              <a:rPr lang="en-US" sz="3200" dirty="0" err="1">
                <a:solidFill>
                  <a:srgbClr val="FF0000"/>
                </a:solidFill>
                <a:latin typeface="Arial" pitchFamily="34" charset="0"/>
                <a:cs typeface="Arial" pitchFamily="34" charset="0"/>
              </a:rPr>
              <a:t>của</a:t>
            </a:r>
            <a:r>
              <a:rPr lang="en-US" sz="3200" dirty="0">
                <a:solidFill>
                  <a:srgbClr val="FF0000"/>
                </a:solidFill>
                <a:latin typeface="Arial" pitchFamily="34" charset="0"/>
                <a:cs typeface="Arial" pitchFamily="34" charset="0"/>
              </a:rPr>
              <a:t> HT MN</a:t>
            </a: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891235458"/>
              </p:ext>
            </p:extLst>
          </p:nvPr>
        </p:nvGraphicFramePr>
        <p:xfrm>
          <a:off x="457200" y="13970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817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88958692"/>
              </p:ext>
            </p:extLst>
          </p:nvPr>
        </p:nvGraphicFramePr>
        <p:xfrm>
          <a:off x="990600" y="12192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28600" y="274638"/>
            <a:ext cx="8763000" cy="563562"/>
          </a:xfrm>
        </p:spPr>
        <p:txBody>
          <a:bodyPr>
            <a:normAutofit/>
          </a:bodyPr>
          <a:lstStyle/>
          <a:p>
            <a:r>
              <a:rPr lang="en-US" sz="2800" b="1" dirty="0" err="1">
                <a:solidFill>
                  <a:srgbClr val="2C0AFA"/>
                </a:solidFill>
                <a:latin typeface="Arial" pitchFamily="34" charset="0"/>
                <a:cs typeface="Arial" pitchFamily="34" charset="0"/>
              </a:rPr>
              <a:t>Những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điểm</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mới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chuẩn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sửa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đổi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là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gì</a:t>
            </a:r>
            <a:r>
              <a:rPr lang="en-US" sz="2800" b="1" dirty="0">
                <a:solidFill>
                  <a:srgbClr val="2C0AFA"/>
                </a:solidFill>
                <a:latin typeface="Arial" pitchFamily="34" charset="0"/>
                <a:cs typeface="Arial" pitchFamily="34" charset="0"/>
              </a:rPr>
              <a:t>?</a:t>
            </a:r>
            <a:endParaRPr lang="vi-VN" sz="2800" b="1" dirty="0">
              <a:solidFill>
                <a:srgbClr val="2C0AFA"/>
              </a:solidFill>
              <a:latin typeface="Arial" pitchFamily="34" charset="0"/>
              <a:cs typeface="Arial" pitchFamily="34" charset="0"/>
            </a:endParaRPr>
          </a:p>
        </p:txBody>
      </p:sp>
    </p:spTree>
    <p:extLst>
      <p:ext uri="{BB962C8B-B14F-4D97-AF65-F5344CB8AC3E}">
        <p14:creationId xmlns:p14="http://schemas.microsoft.com/office/powerpoint/2010/main" xmlns="" val="4080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B427113D-5BEA-4A59-AF32-D2842C160A50}"/>
                                            </p:graphicEl>
                                          </p:spTgt>
                                        </p:tgtEl>
                                        <p:attrNameLst>
                                          <p:attrName>style.visibility</p:attrName>
                                        </p:attrNameLst>
                                      </p:cBhvr>
                                      <p:to>
                                        <p:strVal val="visible"/>
                                      </p:to>
                                    </p:set>
                                    <p:animEffect transition="in" filter="wipe(left)">
                                      <p:cBhvr>
                                        <p:cTn id="7" dur="500"/>
                                        <p:tgtEl>
                                          <p:spTgt spid="4">
                                            <p:graphicEl>
                                              <a:dgm id="{B427113D-5BEA-4A59-AF32-D2842C160A5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79299FE2-EFA5-444E-981A-04B27F4F78F7}"/>
                                            </p:graphicEl>
                                          </p:spTgt>
                                        </p:tgtEl>
                                        <p:attrNameLst>
                                          <p:attrName>style.visibility</p:attrName>
                                        </p:attrNameLst>
                                      </p:cBhvr>
                                      <p:to>
                                        <p:strVal val="visible"/>
                                      </p:to>
                                    </p:set>
                                    <p:animEffect transition="in" filter="wipe(left)">
                                      <p:cBhvr>
                                        <p:cTn id="12" dur="500"/>
                                        <p:tgtEl>
                                          <p:spTgt spid="4">
                                            <p:graphicEl>
                                              <a:dgm id="{79299FE2-EFA5-444E-981A-04B27F4F78F7}"/>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5DD853D6-5390-4990-8FC2-C5BD4316EECD}"/>
                                            </p:graphicEl>
                                          </p:spTgt>
                                        </p:tgtEl>
                                        <p:attrNameLst>
                                          <p:attrName>style.visibility</p:attrName>
                                        </p:attrNameLst>
                                      </p:cBhvr>
                                      <p:to>
                                        <p:strVal val="visible"/>
                                      </p:to>
                                    </p:set>
                                    <p:animEffect transition="in" filter="wipe(left)">
                                      <p:cBhvr>
                                        <p:cTn id="15" dur="500"/>
                                        <p:tgtEl>
                                          <p:spTgt spid="4">
                                            <p:graphicEl>
                                              <a:dgm id="{5DD853D6-5390-4990-8FC2-C5BD4316EEC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428E0332-EC82-4C98-861D-F8B2CD67E134}"/>
                                            </p:graphicEl>
                                          </p:spTgt>
                                        </p:tgtEl>
                                        <p:attrNameLst>
                                          <p:attrName>style.visibility</p:attrName>
                                        </p:attrNameLst>
                                      </p:cBhvr>
                                      <p:to>
                                        <p:strVal val="visible"/>
                                      </p:to>
                                    </p:set>
                                    <p:animEffect transition="in" filter="wipe(left)">
                                      <p:cBhvr>
                                        <p:cTn id="20" dur="500"/>
                                        <p:tgtEl>
                                          <p:spTgt spid="4">
                                            <p:graphicEl>
                                              <a:dgm id="{428E0332-EC82-4C98-861D-F8B2CD67E134}"/>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076B6C78-AB5E-485E-B3FF-CA4C8849B675}"/>
                                            </p:graphicEl>
                                          </p:spTgt>
                                        </p:tgtEl>
                                        <p:attrNameLst>
                                          <p:attrName>style.visibility</p:attrName>
                                        </p:attrNameLst>
                                      </p:cBhvr>
                                      <p:to>
                                        <p:strVal val="visible"/>
                                      </p:to>
                                    </p:set>
                                    <p:animEffect transition="in" filter="wipe(left)">
                                      <p:cBhvr>
                                        <p:cTn id="23" dur="500"/>
                                        <p:tgtEl>
                                          <p:spTgt spid="4">
                                            <p:graphicEl>
                                              <a:dgm id="{076B6C78-AB5E-485E-B3FF-CA4C8849B67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dgm id="{C536E49A-9CEE-4E6C-9091-189F447B03CE}"/>
                                            </p:graphicEl>
                                          </p:spTgt>
                                        </p:tgtEl>
                                        <p:attrNameLst>
                                          <p:attrName>style.visibility</p:attrName>
                                        </p:attrNameLst>
                                      </p:cBhvr>
                                      <p:to>
                                        <p:strVal val="visible"/>
                                      </p:to>
                                    </p:set>
                                    <p:animEffect transition="in" filter="wipe(left)">
                                      <p:cBhvr>
                                        <p:cTn id="28" dur="500"/>
                                        <p:tgtEl>
                                          <p:spTgt spid="4">
                                            <p:graphicEl>
                                              <a:dgm id="{C536E49A-9CEE-4E6C-9091-189F447B03C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graphicEl>
                                              <a:dgm id="{27B19168-1373-4843-B869-3B93C5B5B33B}"/>
                                            </p:graphicEl>
                                          </p:spTgt>
                                        </p:tgtEl>
                                        <p:attrNameLst>
                                          <p:attrName>style.visibility</p:attrName>
                                        </p:attrNameLst>
                                      </p:cBhvr>
                                      <p:to>
                                        <p:strVal val="visible"/>
                                      </p:to>
                                    </p:set>
                                    <p:animEffect transition="in" filter="wipe(left)">
                                      <p:cBhvr>
                                        <p:cTn id="31" dur="500"/>
                                        <p:tgtEl>
                                          <p:spTgt spid="4">
                                            <p:graphicEl>
                                              <a:dgm id="{27B19168-1373-4843-B869-3B93C5B5B33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6F90EE02-99D7-41C6-82EC-13B9320C41EE}"/>
                                            </p:graphicEl>
                                          </p:spTgt>
                                        </p:tgtEl>
                                        <p:attrNameLst>
                                          <p:attrName>style.visibility</p:attrName>
                                        </p:attrNameLst>
                                      </p:cBhvr>
                                      <p:to>
                                        <p:strVal val="visible"/>
                                      </p:to>
                                    </p:set>
                                    <p:animEffect transition="in" filter="wipe(left)">
                                      <p:cBhvr>
                                        <p:cTn id="36" dur="500"/>
                                        <p:tgtEl>
                                          <p:spTgt spid="4">
                                            <p:graphicEl>
                                              <a:dgm id="{6F90EE02-99D7-41C6-82EC-13B9320C41E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B0DDDAAD-B917-43C4-8090-EF83E7E5E246}"/>
                                            </p:graphicEl>
                                          </p:spTgt>
                                        </p:tgtEl>
                                        <p:attrNameLst>
                                          <p:attrName>style.visibility</p:attrName>
                                        </p:attrNameLst>
                                      </p:cBhvr>
                                      <p:to>
                                        <p:strVal val="visible"/>
                                      </p:to>
                                    </p:set>
                                    <p:animEffect transition="in" filter="wipe(left)">
                                      <p:cBhvr>
                                        <p:cTn id="39" dur="500"/>
                                        <p:tgtEl>
                                          <p:spTgt spid="4">
                                            <p:graphicEl>
                                              <a:dgm id="{B0DDDAAD-B917-43C4-8090-EF83E7E5E2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2C0AFA"/>
                </a:solidFill>
                <a:latin typeface="Arial" pitchFamily="34" charset="0"/>
                <a:cs typeface="Arial" pitchFamily="34" charset="0"/>
              </a:rPr>
              <a:t>Phạm</a:t>
            </a:r>
            <a:r>
              <a:rPr lang="en-US" sz="3200" b="1" dirty="0">
                <a:solidFill>
                  <a:srgbClr val="2C0AFA"/>
                </a:solidFill>
                <a:latin typeface="Arial" pitchFamily="34" charset="0"/>
                <a:cs typeface="Arial" pitchFamily="34" charset="0"/>
              </a:rPr>
              <a:t> vi </a:t>
            </a:r>
            <a:r>
              <a:rPr lang="en-US" sz="3200" b="1" dirty="0" err="1">
                <a:solidFill>
                  <a:srgbClr val="2C0AFA"/>
                </a:solidFill>
                <a:latin typeface="Arial" pitchFamily="34" charset="0"/>
                <a:cs typeface="Arial" pitchFamily="34" charset="0"/>
              </a:rPr>
              <a:t>điều</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chỉnh</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và</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đối</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tượng</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áp</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dụng</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Chuẩn</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Hiệu</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trưởng</a:t>
            </a:r>
            <a:r>
              <a:rPr lang="en-US" sz="3200" b="1" dirty="0">
                <a:solidFill>
                  <a:srgbClr val="2C0AFA"/>
                </a:solidFill>
                <a:latin typeface="Arial" pitchFamily="34" charset="0"/>
                <a:cs typeface="Arial" pitchFamily="34" charset="0"/>
              </a:rPr>
              <a:t> MN</a:t>
            </a:r>
          </a:p>
        </p:txBody>
      </p:sp>
      <p:sp>
        <p:nvSpPr>
          <p:cNvPr id="3" name="Content Placeholder 2"/>
          <p:cNvSpPr>
            <a:spLocks noGrp="1"/>
          </p:cNvSpPr>
          <p:nvPr>
            <p:ph idx="1"/>
          </p:nvPr>
        </p:nvSpPr>
        <p:spPr>
          <a:xfrm>
            <a:off x="533400" y="1981200"/>
            <a:ext cx="8224887" cy="3048000"/>
          </a:xfrm>
        </p:spPr>
        <p:txBody>
          <a:bodyPr>
            <a:normAutofit/>
          </a:bodyPr>
          <a:lstStyle/>
          <a:p>
            <a:pPr marL="0" indent="0" algn="just">
              <a:buNone/>
            </a:pPr>
            <a:r>
              <a:rPr lang="en-US" sz="2800" dirty="0" err="1">
                <a:solidFill>
                  <a:srgbClr val="002060"/>
                </a:solidFill>
                <a:latin typeface="Arial" pitchFamily="34" charset="0"/>
                <a:cs typeface="Arial" pitchFamily="34" charset="0"/>
              </a:rPr>
              <a:t>Chuẩn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Hiệu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trưởng</a:t>
            </a:r>
            <a:r>
              <a:rPr lang="en-US" sz="2800" dirty="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tr</a:t>
            </a:r>
            <a:r>
              <a:rPr lang="vi-VN" sz="2800" dirty="0">
                <a:solidFill>
                  <a:srgbClr val="002060"/>
                </a:solidFill>
                <a:latin typeface="Arial" pitchFamily="34" charset="0"/>
                <a:cs typeface="Arial" pitchFamily="34" charset="0"/>
              </a:rPr>
              <a:t>ư</a:t>
            </a:r>
            <a:r>
              <a:rPr lang="en-US" sz="2800" dirty="0" err="1">
                <a:solidFill>
                  <a:srgbClr val="002060"/>
                </a:solidFill>
                <a:latin typeface="Arial" pitchFamily="34" charset="0"/>
                <a:cs typeface="Arial" pitchFamily="34" charset="0"/>
              </a:rPr>
              <a:t>ờng</a:t>
            </a:r>
            <a:r>
              <a:rPr lang="en-US" sz="2800" dirty="0">
                <a:solidFill>
                  <a:srgbClr val="002060"/>
                </a:solidFill>
                <a:latin typeface="Arial" pitchFamily="34" charset="0"/>
                <a:cs typeface="Arial" pitchFamily="34" charset="0"/>
              </a:rPr>
              <a:t> MN </a:t>
            </a:r>
            <a:r>
              <a:rPr lang="en-US" sz="2800" dirty="0" err="1">
                <a:solidFill>
                  <a:srgbClr val="002060"/>
                </a:solidFill>
                <a:latin typeface="Arial" pitchFamily="34" charset="0"/>
                <a:cs typeface="Arial" pitchFamily="34" charset="0"/>
              </a:rPr>
              <a:t>áp</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dụng</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đối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với</a:t>
            </a:r>
            <a:r>
              <a:rPr lang="en-US" sz="2800" dirty="0">
                <a:solidFill>
                  <a:srgbClr val="002060"/>
                </a:solidFill>
                <a:latin typeface="Arial" pitchFamily="34" charset="0"/>
                <a:cs typeface="Arial" pitchFamily="34" charset="0"/>
              </a:rPr>
              <a:t>:</a:t>
            </a:r>
          </a:p>
          <a:p>
            <a:pPr algn="just"/>
            <a:r>
              <a:rPr lang="en-US" sz="2800" dirty="0" err="1">
                <a:solidFill>
                  <a:srgbClr val="002060"/>
                </a:solidFill>
                <a:latin typeface="Arial" pitchFamily="34" charset="0"/>
                <a:cs typeface="Arial" pitchFamily="34" charset="0"/>
              </a:rPr>
              <a:t>Hiệu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trưởng</a:t>
            </a:r>
            <a:r>
              <a:rPr lang="en-US" sz="2800" dirty="0">
                <a:solidFill>
                  <a:srgbClr val="002060"/>
                </a:solidFill>
                <a:latin typeface="Arial" pitchFamily="34" charset="0"/>
                <a:cs typeface="Arial" pitchFamily="34" charset="0"/>
              </a:rPr>
              <a:t> </a:t>
            </a:r>
            <a:r>
              <a:rPr lang="nb-NO" sz="2800" dirty="0">
                <a:solidFill>
                  <a:srgbClr val="002060"/>
                </a:solidFill>
                <a:latin typeface="Arial" pitchFamily="34" charset="0"/>
                <a:cs typeface="Arial" pitchFamily="34" charset="0"/>
              </a:rPr>
              <a:t>trường mầm non</a:t>
            </a:r>
          </a:p>
          <a:p>
            <a:pPr algn="just"/>
            <a:r>
              <a:rPr lang="en-US" sz="2800" dirty="0" err="1">
                <a:solidFill>
                  <a:srgbClr val="002060"/>
                </a:solidFill>
                <a:latin typeface="Arial" pitchFamily="34" charset="0"/>
                <a:cs typeface="Arial" pitchFamily="34" charset="0"/>
              </a:rPr>
              <a:t>Hiệu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trưởng</a:t>
            </a:r>
            <a:r>
              <a:rPr lang="en-US" sz="2800" dirty="0">
                <a:solidFill>
                  <a:srgbClr val="002060"/>
                </a:solidFill>
                <a:latin typeface="Arial" pitchFamily="34" charset="0"/>
                <a:cs typeface="Arial" pitchFamily="34" charset="0"/>
              </a:rPr>
              <a:t> t</a:t>
            </a:r>
            <a:r>
              <a:rPr lang="nb-NO" sz="2800" dirty="0">
                <a:solidFill>
                  <a:srgbClr val="002060"/>
                </a:solidFill>
                <a:latin typeface="Arial" pitchFamily="34" charset="0"/>
                <a:cs typeface="Arial" pitchFamily="34" charset="0"/>
              </a:rPr>
              <a:t>rường mẫu giáo, nhà trẻ thuộc hệ thống giáo dục quốc dân</a:t>
            </a:r>
            <a:endParaRPr lang="en-US" sz="2800" dirty="0">
              <a:solidFill>
                <a:srgbClr val="002060"/>
              </a:solidFill>
              <a:latin typeface="Arial" pitchFamily="34" charset="0"/>
              <a:cs typeface="Arial" pitchFamily="34" charset="0"/>
            </a:endParaRPr>
          </a:p>
          <a:p>
            <a:pPr algn="just"/>
            <a:r>
              <a:rPr lang="en-US" sz="2800" dirty="0" err="1">
                <a:solidFill>
                  <a:srgbClr val="002060"/>
                </a:solidFill>
                <a:latin typeface="Arial" pitchFamily="34" charset="0"/>
                <a:cs typeface="Arial" pitchFamily="34" charset="0"/>
              </a:rPr>
              <a:t>Các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tổ</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chức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cá</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nhân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có</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liên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quan</a:t>
            </a:r>
            <a:endParaRPr lang="en-US"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28033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01D14-42D1-4B79-9688-AAA1D3392495}"/>
              </a:ext>
            </a:extLst>
          </p:cNvPr>
          <p:cNvSpPr>
            <a:spLocks noGrp="1"/>
          </p:cNvSpPr>
          <p:nvPr>
            <p:ph type="title"/>
          </p:nvPr>
        </p:nvSpPr>
        <p:spPr/>
        <p:txBody>
          <a:bodyPr>
            <a:normAutofit/>
          </a:bodyPr>
          <a:lstStyle/>
          <a:p>
            <a:r>
              <a:rPr lang="en-US" sz="3200" b="1" dirty="0" err="1">
                <a:solidFill>
                  <a:srgbClr val="2C0AFA"/>
                </a:solidFill>
                <a:latin typeface="Arial" pitchFamily="34" charset="0"/>
                <a:cs typeface="Arial" pitchFamily="34" charset="0"/>
              </a:rPr>
              <a:t>Mục</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đích</a:t>
            </a:r>
            <a:r>
              <a:rPr lang="en-US" sz="3200" b="1" dirty="0">
                <a:solidFill>
                  <a:srgbClr val="2C0AFA"/>
                </a:solidFill>
                <a:latin typeface="Arial" pitchFamily="34" charset="0"/>
                <a:cs typeface="Arial" pitchFamily="34" charset="0"/>
              </a:rPr>
              <a:t> ban </a:t>
            </a:r>
            <a:r>
              <a:rPr lang="en-US" sz="3200" b="1" dirty="0" err="1">
                <a:solidFill>
                  <a:srgbClr val="2C0AFA"/>
                </a:solidFill>
                <a:latin typeface="Arial" pitchFamily="34" charset="0"/>
                <a:cs typeface="Arial" pitchFamily="34" charset="0"/>
              </a:rPr>
              <a:t>hành</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chuẩn</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hiệu</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trưởng</a:t>
            </a:r>
            <a:r>
              <a:rPr lang="en-US" sz="3200" b="1" dirty="0">
                <a:solidFill>
                  <a:srgbClr val="2C0AFA"/>
                </a:solidFill>
                <a:latin typeface="Arial" pitchFamily="34" charset="0"/>
                <a:cs typeface="Arial" pitchFamily="34" charset="0"/>
              </a:rPr>
              <a:t> tr</a:t>
            </a:r>
            <a:r>
              <a:rPr lang="vi-VN" sz="3200" b="1" dirty="0">
                <a:solidFill>
                  <a:srgbClr val="2C0AFA"/>
                </a:solidFill>
                <a:latin typeface="Arial" pitchFamily="34" charset="0"/>
                <a:cs typeface="Arial" pitchFamily="34" charset="0"/>
              </a:rPr>
              <a:t>ư</a:t>
            </a:r>
            <a:r>
              <a:rPr lang="en-US" sz="3200" b="1" dirty="0" err="1">
                <a:solidFill>
                  <a:srgbClr val="2C0AFA"/>
                </a:solidFill>
                <a:latin typeface="Arial" pitchFamily="34" charset="0"/>
                <a:cs typeface="Arial" pitchFamily="34" charset="0"/>
              </a:rPr>
              <a:t>ờng</a:t>
            </a:r>
            <a:r>
              <a:rPr lang="en-US" sz="3200" b="1" dirty="0">
                <a:solidFill>
                  <a:srgbClr val="2C0AFA"/>
                </a:solidFill>
                <a:latin typeface="Arial" pitchFamily="34" charset="0"/>
                <a:cs typeface="Arial" pitchFamily="34" charset="0"/>
              </a:rPr>
              <a:t> MN</a:t>
            </a:r>
            <a:endParaRPr lang="en-US" sz="3200"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7027849A-CBE8-4482-AF56-2E8725C3095E}"/>
              </a:ext>
            </a:extLst>
          </p:cNvPr>
          <p:cNvGraphicFramePr/>
          <p:nvPr>
            <p:extLst>
              <p:ext uri="{D42A27DB-BD31-4B8C-83A1-F6EECF244321}">
                <p14:modId xmlns:p14="http://schemas.microsoft.com/office/powerpoint/2010/main" xmlns="" val="2636110159"/>
              </p:ext>
            </p:extLst>
          </p:nvPr>
        </p:nvGraphicFramePr>
        <p:xfrm>
          <a:off x="-609600" y="1066800"/>
          <a:ext cx="10820400" cy="607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81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8A6E4D0-BA74-4A84-B1C1-1CC3075E83E6}"/>
                                            </p:graphicEl>
                                          </p:spTgt>
                                        </p:tgtEl>
                                        <p:attrNameLst>
                                          <p:attrName>style.visibility</p:attrName>
                                        </p:attrNameLst>
                                      </p:cBhvr>
                                      <p:to>
                                        <p:strVal val="visible"/>
                                      </p:to>
                                    </p:set>
                                    <p:animEffect transition="in" filter="wipe(up)">
                                      <p:cBhvr>
                                        <p:cTn id="7" dur="500"/>
                                        <p:tgtEl>
                                          <p:spTgt spid="4">
                                            <p:graphicEl>
                                              <a:dgm id="{38A6E4D0-BA74-4A84-B1C1-1CC3075E83E6}"/>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D4512038-1519-47D1-BBD0-CB21675BDA12}"/>
                                            </p:graphicEl>
                                          </p:spTgt>
                                        </p:tgtEl>
                                        <p:attrNameLst>
                                          <p:attrName>style.visibility</p:attrName>
                                        </p:attrNameLst>
                                      </p:cBhvr>
                                      <p:to>
                                        <p:strVal val="visible"/>
                                      </p:to>
                                    </p:set>
                                    <p:animEffect transition="in" filter="wipe(up)">
                                      <p:cBhvr>
                                        <p:cTn id="10" dur="500"/>
                                        <p:tgtEl>
                                          <p:spTgt spid="4">
                                            <p:graphicEl>
                                              <a:dgm id="{D4512038-1519-47D1-BBD0-CB21675BDA1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99DE0647-EC5A-4240-8993-AD4DBA161884}"/>
                                            </p:graphicEl>
                                          </p:spTgt>
                                        </p:tgtEl>
                                        <p:attrNameLst>
                                          <p:attrName>style.visibility</p:attrName>
                                        </p:attrNameLst>
                                      </p:cBhvr>
                                      <p:to>
                                        <p:strVal val="visible"/>
                                      </p:to>
                                    </p:set>
                                    <p:animEffect transition="in" filter="wipe(up)">
                                      <p:cBhvr>
                                        <p:cTn id="15" dur="500"/>
                                        <p:tgtEl>
                                          <p:spTgt spid="4">
                                            <p:graphicEl>
                                              <a:dgm id="{99DE0647-EC5A-4240-8993-AD4DBA1618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B9C4842-EFD5-47F4-913B-4307D96DD244}"/>
                                            </p:graphicEl>
                                          </p:spTgt>
                                        </p:tgtEl>
                                        <p:attrNameLst>
                                          <p:attrName>style.visibility</p:attrName>
                                        </p:attrNameLst>
                                      </p:cBhvr>
                                      <p:to>
                                        <p:strVal val="visible"/>
                                      </p:to>
                                    </p:set>
                                    <p:animEffect transition="in" filter="wipe(up)">
                                      <p:cBhvr>
                                        <p:cTn id="20" dur="500"/>
                                        <p:tgtEl>
                                          <p:spTgt spid="4">
                                            <p:graphicEl>
                                              <a:dgm id="{4B9C4842-EFD5-47F4-913B-4307D96DD24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32BA1A18-E70A-4BC3-A0B7-4E038BBCE470}"/>
                                            </p:graphicEl>
                                          </p:spTgt>
                                        </p:tgtEl>
                                        <p:attrNameLst>
                                          <p:attrName>style.visibility</p:attrName>
                                        </p:attrNameLst>
                                      </p:cBhvr>
                                      <p:to>
                                        <p:strVal val="visible"/>
                                      </p:to>
                                    </p:set>
                                    <p:animEffect transition="in" filter="wipe(up)">
                                      <p:cBhvr>
                                        <p:cTn id="25" dur="500"/>
                                        <p:tgtEl>
                                          <p:spTgt spid="4">
                                            <p:graphicEl>
                                              <a:dgm id="{32BA1A18-E70A-4BC3-A0B7-4E038BBCE47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graphicEl>
                                              <a:dgm id="{DB6A824D-3A30-4811-9EAA-1F9FEF71AE57}"/>
                                            </p:graphicEl>
                                          </p:spTgt>
                                        </p:tgtEl>
                                        <p:attrNameLst>
                                          <p:attrName>style.visibility</p:attrName>
                                        </p:attrNameLst>
                                      </p:cBhvr>
                                      <p:to>
                                        <p:strVal val="visible"/>
                                      </p:to>
                                    </p:set>
                                    <p:animEffect transition="in" filter="wipe(up)">
                                      <p:cBhvr>
                                        <p:cTn id="30" dur="500"/>
                                        <p:tgtEl>
                                          <p:spTgt spid="4">
                                            <p:graphicEl>
                                              <a:dgm id="{DB6A824D-3A30-4811-9EAA-1F9FEF71AE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3200" b="1" dirty="0">
                <a:solidFill>
                  <a:srgbClr val="2C0AFA"/>
                </a:solidFill>
                <a:latin typeface="Arial" pitchFamily="34" charset="0"/>
                <a:cs typeface="Arial" pitchFamily="34" charset="0"/>
              </a:rPr>
              <a:t> </a:t>
            </a:r>
            <a:r>
              <a:rPr lang="en-US" sz="3200" b="1" dirty="0" smtClean="0">
                <a:solidFill>
                  <a:srgbClr val="2C0AFA"/>
                </a:solidFill>
                <a:latin typeface="Arial" pitchFamily="34" charset="0"/>
                <a:cs typeface="Arial" pitchFamily="34" charset="0"/>
              </a:rPr>
              <a:t/>
            </a:r>
            <a:br>
              <a:rPr lang="en-US" sz="3200" b="1" dirty="0" smtClean="0">
                <a:solidFill>
                  <a:srgbClr val="2C0AFA"/>
                </a:solidFill>
                <a:latin typeface="Arial" pitchFamily="34" charset="0"/>
                <a:cs typeface="Arial" pitchFamily="34" charset="0"/>
              </a:rPr>
            </a:br>
            <a:r>
              <a:rPr lang="en-US" sz="3200" b="1" dirty="0" err="1" smtClean="0">
                <a:solidFill>
                  <a:srgbClr val="2C0AFA"/>
                </a:solidFill>
                <a:latin typeface="Arial" pitchFamily="34" charset="0"/>
                <a:cs typeface="Arial" pitchFamily="34" charset="0"/>
              </a:rPr>
              <a:t>Cấu</a:t>
            </a:r>
            <a:r>
              <a:rPr lang="en-US" sz="3200" b="1" dirty="0" smtClean="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trúc</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của</a:t>
            </a:r>
            <a:r>
              <a:rPr lang="en-US" sz="3200" b="1" dirty="0">
                <a:solidFill>
                  <a:srgbClr val="2C0AFA"/>
                </a:solidFill>
                <a:latin typeface="Arial" pitchFamily="34" charset="0"/>
                <a:cs typeface="Arial" pitchFamily="34" charset="0"/>
              </a:rPr>
              <a:t> </a:t>
            </a:r>
            <a:r>
              <a:rPr lang="en-US" sz="3200" b="1" dirty="0" err="1">
                <a:solidFill>
                  <a:srgbClr val="2C0AFA"/>
                </a:solidFill>
                <a:latin typeface="Arial" pitchFamily="34" charset="0"/>
                <a:cs typeface="Arial" pitchFamily="34" charset="0"/>
              </a:rPr>
              <a:t>chuẩn</a:t>
            </a:r>
            <a:r>
              <a:rPr lang="en-US" sz="3200" b="1" dirty="0">
                <a:solidFill>
                  <a:srgbClr val="2C0AFA"/>
                </a:solidFill>
                <a:latin typeface="Arial" pitchFamily="34" charset="0"/>
                <a:cs typeface="Arial" pitchFamily="34" charset="0"/>
              </a:rPr>
              <a:t> HT</a:t>
            </a:r>
            <a:br>
              <a:rPr lang="en-US" sz="3200" b="1" dirty="0">
                <a:solidFill>
                  <a:srgbClr val="2C0AFA"/>
                </a:solidFill>
                <a:latin typeface="Arial" pitchFamily="34" charset="0"/>
                <a:cs typeface="Arial" pitchFamily="34" charset="0"/>
              </a:rPr>
            </a:br>
            <a:endParaRPr lang="en-US" sz="3200" dirty="0">
              <a:solidFill>
                <a:srgbClr val="2C0AFA"/>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xmlns="" val="1533675759"/>
              </p:ext>
            </p:extLst>
          </p:nvPr>
        </p:nvGraphicFramePr>
        <p:xfrm>
          <a:off x="457200" y="762000"/>
          <a:ext cx="8208912"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042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3199180-EDA8-4F63-A070-536DD47FDEAD}"/>
                                            </p:graphicEl>
                                          </p:spTgt>
                                        </p:tgtEl>
                                        <p:attrNameLst>
                                          <p:attrName>style.visibility</p:attrName>
                                        </p:attrNameLst>
                                      </p:cBhvr>
                                      <p:to>
                                        <p:strVal val="visible"/>
                                      </p:to>
                                    </p:set>
                                    <p:animEffect transition="in" filter="wipe(up)">
                                      <p:cBhvr>
                                        <p:cTn id="7" dur="500"/>
                                        <p:tgtEl>
                                          <p:spTgt spid="4">
                                            <p:graphicEl>
                                              <a:dgm id="{33199180-EDA8-4F63-A070-536DD47FDE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E54B438C-0F91-45AC-B212-21A97A4A73C7}"/>
                                            </p:graphicEl>
                                          </p:spTgt>
                                        </p:tgtEl>
                                        <p:attrNameLst>
                                          <p:attrName>style.visibility</p:attrName>
                                        </p:attrNameLst>
                                      </p:cBhvr>
                                      <p:to>
                                        <p:strVal val="visible"/>
                                      </p:to>
                                    </p:set>
                                    <p:animEffect transition="in" filter="wipe(up)">
                                      <p:cBhvr>
                                        <p:cTn id="12" dur="500"/>
                                        <p:tgtEl>
                                          <p:spTgt spid="4">
                                            <p:graphicEl>
                                              <a:dgm id="{E54B438C-0F91-45AC-B212-21A97A4A73C7}"/>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6520FF49-6D3E-448C-A136-61F6AAEF9915}"/>
                                            </p:graphicEl>
                                          </p:spTgt>
                                        </p:tgtEl>
                                        <p:attrNameLst>
                                          <p:attrName>style.visibility</p:attrName>
                                        </p:attrNameLst>
                                      </p:cBhvr>
                                      <p:to>
                                        <p:strVal val="visible"/>
                                      </p:to>
                                    </p:set>
                                    <p:animEffect transition="in" filter="wipe(up)">
                                      <p:cBhvr>
                                        <p:cTn id="15" dur="500"/>
                                        <p:tgtEl>
                                          <p:spTgt spid="4">
                                            <p:graphicEl>
                                              <a:dgm id="{6520FF49-6D3E-448C-A136-61F6AAEF99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2B9B111D-B966-4B32-A1F7-3C947265471F}"/>
                                            </p:graphicEl>
                                          </p:spTgt>
                                        </p:tgtEl>
                                        <p:attrNameLst>
                                          <p:attrName>style.visibility</p:attrName>
                                        </p:attrNameLst>
                                      </p:cBhvr>
                                      <p:to>
                                        <p:strVal val="visible"/>
                                      </p:to>
                                    </p:set>
                                    <p:animEffect transition="in" filter="wipe(up)">
                                      <p:cBhvr>
                                        <p:cTn id="20" dur="500"/>
                                        <p:tgtEl>
                                          <p:spTgt spid="4">
                                            <p:graphicEl>
                                              <a:dgm id="{2B9B111D-B966-4B32-A1F7-3C947265471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6813B471-7AF3-41FE-9850-23CFFBEDDBFD}"/>
                                            </p:graphicEl>
                                          </p:spTgt>
                                        </p:tgtEl>
                                        <p:attrNameLst>
                                          <p:attrName>style.visibility</p:attrName>
                                        </p:attrNameLst>
                                      </p:cBhvr>
                                      <p:to>
                                        <p:strVal val="visible"/>
                                      </p:to>
                                    </p:set>
                                    <p:animEffect transition="in" filter="wipe(up)">
                                      <p:cBhvr>
                                        <p:cTn id="23" dur="500"/>
                                        <p:tgtEl>
                                          <p:spTgt spid="4">
                                            <p:graphicEl>
                                              <a:dgm id="{6813B471-7AF3-41FE-9850-23CFFBEDDB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D1D6D49D-2CC5-4DEC-8C77-AA972840041F}"/>
                                            </p:graphicEl>
                                          </p:spTgt>
                                        </p:tgtEl>
                                        <p:attrNameLst>
                                          <p:attrName>style.visibility</p:attrName>
                                        </p:attrNameLst>
                                      </p:cBhvr>
                                      <p:to>
                                        <p:strVal val="visible"/>
                                      </p:to>
                                    </p:set>
                                    <p:animEffect transition="in" filter="wipe(up)">
                                      <p:cBhvr>
                                        <p:cTn id="28" dur="500"/>
                                        <p:tgtEl>
                                          <p:spTgt spid="4">
                                            <p:graphicEl>
                                              <a:dgm id="{D1D6D49D-2CC5-4DEC-8C77-AA972840041F}"/>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BBEF478B-BC4E-4F50-B380-26B1ABBC66F6}"/>
                                            </p:graphicEl>
                                          </p:spTgt>
                                        </p:tgtEl>
                                        <p:attrNameLst>
                                          <p:attrName>style.visibility</p:attrName>
                                        </p:attrNameLst>
                                      </p:cBhvr>
                                      <p:to>
                                        <p:strVal val="visible"/>
                                      </p:to>
                                    </p:set>
                                    <p:animEffect transition="in" filter="wipe(up)">
                                      <p:cBhvr>
                                        <p:cTn id="31" dur="500"/>
                                        <p:tgtEl>
                                          <p:spTgt spid="4">
                                            <p:graphicEl>
                                              <a:dgm id="{BBEF478B-BC4E-4F50-B380-26B1ABBC66F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9A49F756-C450-457F-B7D7-B75DD7779448}"/>
                                            </p:graphicEl>
                                          </p:spTgt>
                                        </p:tgtEl>
                                        <p:attrNameLst>
                                          <p:attrName>style.visibility</p:attrName>
                                        </p:attrNameLst>
                                      </p:cBhvr>
                                      <p:to>
                                        <p:strVal val="visible"/>
                                      </p:to>
                                    </p:set>
                                    <p:animEffect transition="in" filter="wipe(up)">
                                      <p:cBhvr>
                                        <p:cTn id="36" dur="500"/>
                                        <p:tgtEl>
                                          <p:spTgt spid="4">
                                            <p:graphicEl>
                                              <a:dgm id="{9A49F756-C450-457F-B7D7-B75DD7779448}"/>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24F35F34-4E58-4823-8DF5-9F6269396B24}"/>
                                            </p:graphicEl>
                                          </p:spTgt>
                                        </p:tgtEl>
                                        <p:attrNameLst>
                                          <p:attrName>style.visibility</p:attrName>
                                        </p:attrNameLst>
                                      </p:cBhvr>
                                      <p:to>
                                        <p:strVal val="visible"/>
                                      </p:to>
                                    </p:set>
                                    <p:animEffect transition="in" filter="wipe(up)">
                                      <p:cBhvr>
                                        <p:cTn id="39" dur="500"/>
                                        <p:tgtEl>
                                          <p:spTgt spid="4">
                                            <p:graphicEl>
                                              <a:dgm id="{24F35F34-4E58-4823-8DF5-9F6269396B2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graphicEl>
                                              <a:dgm id="{BFCDF16C-AB67-4298-9645-F6AF8414C52C}"/>
                                            </p:graphicEl>
                                          </p:spTgt>
                                        </p:tgtEl>
                                        <p:attrNameLst>
                                          <p:attrName>style.visibility</p:attrName>
                                        </p:attrNameLst>
                                      </p:cBhvr>
                                      <p:to>
                                        <p:strVal val="visible"/>
                                      </p:to>
                                    </p:set>
                                    <p:animEffect transition="in" filter="wipe(up)">
                                      <p:cBhvr>
                                        <p:cTn id="44" dur="500"/>
                                        <p:tgtEl>
                                          <p:spTgt spid="4">
                                            <p:graphicEl>
                                              <a:dgm id="{BFCDF16C-AB67-4298-9645-F6AF8414C52C}"/>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
                                            <p:graphicEl>
                                              <a:dgm id="{7E90FAD1-CBAB-4027-A917-0B17A5C59CD9}"/>
                                            </p:graphicEl>
                                          </p:spTgt>
                                        </p:tgtEl>
                                        <p:attrNameLst>
                                          <p:attrName>style.visibility</p:attrName>
                                        </p:attrNameLst>
                                      </p:cBhvr>
                                      <p:to>
                                        <p:strVal val="visible"/>
                                      </p:to>
                                    </p:set>
                                    <p:animEffect transition="in" filter="wipe(up)">
                                      <p:cBhvr>
                                        <p:cTn id="47" dur="500"/>
                                        <p:tgtEl>
                                          <p:spTgt spid="4">
                                            <p:graphicEl>
                                              <a:dgm id="{7E90FAD1-CBAB-4027-A917-0B17A5C59CD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graphicEl>
                                              <a:dgm id="{28637CF8-6A4F-4825-B227-606A7AB6E2B6}"/>
                                            </p:graphicEl>
                                          </p:spTgt>
                                        </p:tgtEl>
                                        <p:attrNameLst>
                                          <p:attrName>style.visibility</p:attrName>
                                        </p:attrNameLst>
                                      </p:cBhvr>
                                      <p:to>
                                        <p:strVal val="visible"/>
                                      </p:to>
                                    </p:set>
                                    <p:animEffect transition="in" filter="wipe(up)">
                                      <p:cBhvr>
                                        <p:cTn id="52" dur="500"/>
                                        <p:tgtEl>
                                          <p:spTgt spid="4">
                                            <p:graphicEl>
                                              <a:dgm id="{28637CF8-6A4F-4825-B227-606A7AB6E2B6}"/>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
                                            <p:graphicEl>
                                              <a:dgm id="{A77CF0E3-CDB2-46B9-8CF3-1B50300174AF}"/>
                                            </p:graphicEl>
                                          </p:spTgt>
                                        </p:tgtEl>
                                        <p:attrNameLst>
                                          <p:attrName>style.visibility</p:attrName>
                                        </p:attrNameLst>
                                      </p:cBhvr>
                                      <p:to>
                                        <p:strVal val="visible"/>
                                      </p:to>
                                    </p:set>
                                    <p:animEffect transition="in" filter="wipe(up)">
                                      <p:cBhvr>
                                        <p:cTn id="55" dur="500"/>
                                        <p:tgtEl>
                                          <p:spTgt spid="4">
                                            <p:graphicEl>
                                              <a:dgm id="{A77CF0E3-CDB2-46B9-8CF3-1B50300174A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
                                            <p:graphicEl>
                                              <a:dgm id="{FAA3C032-F3FD-49B1-ADED-E8CAA7E0F1BD}"/>
                                            </p:graphicEl>
                                          </p:spTgt>
                                        </p:tgtEl>
                                        <p:attrNameLst>
                                          <p:attrName>style.visibility</p:attrName>
                                        </p:attrNameLst>
                                      </p:cBhvr>
                                      <p:to>
                                        <p:strVal val="visible"/>
                                      </p:to>
                                    </p:set>
                                    <p:animEffect transition="in" filter="wipe(up)">
                                      <p:cBhvr>
                                        <p:cTn id="60" dur="500"/>
                                        <p:tgtEl>
                                          <p:spTgt spid="4">
                                            <p:graphicEl>
                                              <a:dgm id="{FAA3C032-F3FD-49B1-ADED-E8CAA7E0F1BD}"/>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
                                            <p:graphicEl>
                                              <a:dgm id="{89421E44-FC22-409C-A8E2-ADB0B7D51FE6}"/>
                                            </p:graphicEl>
                                          </p:spTgt>
                                        </p:tgtEl>
                                        <p:attrNameLst>
                                          <p:attrName>style.visibility</p:attrName>
                                        </p:attrNameLst>
                                      </p:cBhvr>
                                      <p:to>
                                        <p:strVal val="visible"/>
                                      </p:to>
                                    </p:set>
                                    <p:animEffect transition="in" filter="wipe(up)">
                                      <p:cBhvr>
                                        <p:cTn id="63" dur="500"/>
                                        <p:tgtEl>
                                          <p:spTgt spid="4">
                                            <p:graphicEl>
                                              <a:dgm id="{89421E44-FC22-409C-A8E2-ADB0B7D51FE6}"/>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graphicEl>
                                              <a:dgm id="{1AC3481D-88C0-47AF-A43B-6FE81EB3E689}"/>
                                            </p:graphicEl>
                                          </p:spTgt>
                                        </p:tgtEl>
                                        <p:attrNameLst>
                                          <p:attrName>style.visibility</p:attrName>
                                        </p:attrNameLst>
                                      </p:cBhvr>
                                      <p:to>
                                        <p:strVal val="visible"/>
                                      </p:to>
                                    </p:set>
                                    <p:animEffect transition="in" filter="wipe(up)">
                                      <p:cBhvr>
                                        <p:cTn id="68" dur="500"/>
                                        <p:tgtEl>
                                          <p:spTgt spid="4">
                                            <p:graphicEl>
                                              <a:dgm id="{1AC3481D-88C0-47AF-A43B-6FE81EB3E689}"/>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
                                            <p:graphicEl>
                                              <a:dgm id="{EA2DCB5E-1FAB-4E7A-9D2E-D34BD979004A}"/>
                                            </p:graphicEl>
                                          </p:spTgt>
                                        </p:tgtEl>
                                        <p:attrNameLst>
                                          <p:attrName>style.visibility</p:attrName>
                                        </p:attrNameLst>
                                      </p:cBhvr>
                                      <p:to>
                                        <p:strVal val="visible"/>
                                      </p:to>
                                    </p:set>
                                    <p:animEffect transition="in" filter="wipe(up)">
                                      <p:cBhvr>
                                        <p:cTn id="71" dur="500"/>
                                        <p:tgtEl>
                                          <p:spTgt spid="4">
                                            <p:graphicEl>
                                              <a:dgm id="{EA2DCB5E-1FAB-4E7A-9D2E-D34BD97900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graphicEl>
                                              <a:dgm id="{27C7AF04-4E5D-4DF3-97F7-FC6E91256CEB}"/>
                                            </p:graphicEl>
                                          </p:spTgt>
                                        </p:tgtEl>
                                        <p:attrNameLst>
                                          <p:attrName>style.visibility</p:attrName>
                                        </p:attrNameLst>
                                      </p:cBhvr>
                                      <p:to>
                                        <p:strVal val="visible"/>
                                      </p:to>
                                    </p:set>
                                    <p:animEffect transition="in" filter="wipe(up)">
                                      <p:cBhvr>
                                        <p:cTn id="76" dur="500"/>
                                        <p:tgtEl>
                                          <p:spTgt spid="4">
                                            <p:graphicEl>
                                              <a:dgm id="{27C7AF04-4E5D-4DF3-97F7-FC6E91256CEB}"/>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
                                            <p:graphicEl>
                                              <a:dgm id="{644E9481-F6B1-409D-93C4-61F094C0ADBA}"/>
                                            </p:graphicEl>
                                          </p:spTgt>
                                        </p:tgtEl>
                                        <p:attrNameLst>
                                          <p:attrName>style.visibility</p:attrName>
                                        </p:attrNameLst>
                                      </p:cBhvr>
                                      <p:to>
                                        <p:strVal val="visible"/>
                                      </p:to>
                                    </p:set>
                                    <p:animEffect transition="in" filter="wipe(up)">
                                      <p:cBhvr>
                                        <p:cTn id="79" dur="500"/>
                                        <p:tgtEl>
                                          <p:spTgt spid="4">
                                            <p:graphicEl>
                                              <a:dgm id="{644E9481-F6B1-409D-93C4-61F094C0ADB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4">
                                            <p:graphicEl>
                                              <a:dgm id="{0844FADA-3D29-415E-873E-A7DD7D2E2D2A}"/>
                                            </p:graphicEl>
                                          </p:spTgt>
                                        </p:tgtEl>
                                        <p:attrNameLst>
                                          <p:attrName>style.visibility</p:attrName>
                                        </p:attrNameLst>
                                      </p:cBhvr>
                                      <p:to>
                                        <p:strVal val="visible"/>
                                      </p:to>
                                    </p:set>
                                    <p:animEffect transition="in" filter="wipe(up)">
                                      <p:cBhvr>
                                        <p:cTn id="84" dur="500"/>
                                        <p:tgtEl>
                                          <p:spTgt spid="4">
                                            <p:graphicEl>
                                              <a:dgm id="{0844FADA-3D29-415E-873E-A7DD7D2E2D2A}"/>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E69B3D0F-72A0-4F38-97CB-895267218C74}"/>
                                            </p:graphicEl>
                                          </p:spTgt>
                                        </p:tgtEl>
                                        <p:attrNameLst>
                                          <p:attrName>style.visibility</p:attrName>
                                        </p:attrNameLst>
                                      </p:cBhvr>
                                      <p:to>
                                        <p:strVal val="visible"/>
                                      </p:to>
                                    </p:set>
                                    <p:animEffect transition="in" filter="wipe(up)">
                                      <p:cBhvr>
                                        <p:cTn id="87" dur="500"/>
                                        <p:tgtEl>
                                          <p:spTgt spid="4">
                                            <p:graphicEl>
                                              <a:dgm id="{E69B3D0F-72A0-4F38-97CB-895267218C7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C03C70A3-4185-46FD-92FC-276A3CF6F53C}"/>
                                            </p:graphicEl>
                                          </p:spTgt>
                                        </p:tgtEl>
                                        <p:attrNameLst>
                                          <p:attrName>style.visibility</p:attrName>
                                        </p:attrNameLst>
                                      </p:cBhvr>
                                      <p:to>
                                        <p:strVal val="visible"/>
                                      </p:to>
                                    </p:set>
                                    <p:animEffect transition="in" filter="wipe(up)">
                                      <p:cBhvr>
                                        <p:cTn id="92" dur="500"/>
                                        <p:tgtEl>
                                          <p:spTgt spid="4">
                                            <p:graphicEl>
                                              <a:dgm id="{C03C70A3-4185-46FD-92FC-276A3CF6F53C}"/>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96780BA9-84BB-441C-B14B-B55DD853AE94}"/>
                                            </p:graphicEl>
                                          </p:spTgt>
                                        </p:tgtEl>
                                        <p:attrNameLst>
                                          <p:attrName>style.visibility</p:attrName>
                                        </p:attrNameLst>
                                      </p:cBhvr>
                                      <p:to>
                                        <p:strVal val="visible"/>
                                      </p:to>
                                    </p:set>
                                    <p:animEffect transition="in" filter="wipe(up)">
                                      <p:cBhvr>
                                        <p:cTn id="95" dur="500"/>
                                        <p:tgtEl>
                                          <p:spTgt spid="4">
                                            <p:graphicEl>
                                              <a:dgm id="{96780BA9-84BB-441C-B14B-B55DD853AE9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4">
                                            <p:graphicEl>
                                              <a:dgm id="{A20BD1B7-B035-42B6-BB93-3FA4D3D952AC}"/>
                                            </p:graphicEl>
                                          </p:spTgt>
                                        </p:tgtEl>
                                        <p:attrNameLst>
                                          <p:attrName>style.visibility</p:attrName>
                                        </p:attrNameLst>
                                      </p:cBhvr>
                                      <p:to>
                                        <p:strVal val="visible"/>
                                      </p:to>
                                    </p:set>
                                    <p:animEffect transition="in" filter="wipe(up)">
                                      <p:cBhvr>
                                        <p:cTn id="100" dur="500"/>
                                        <p:tgtEl>
                                          <p:spTgt spid="4">
                                            <p:graphicEl>
                                              <a:dgm id="{A20BD1B7-B035-42B6-BB93-3FA4D3D952AC}"/>
                                            </p:graphicEl>
                                          </p:spTgt>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4">
                                            <p:graphicEl>
                                              <a:dgm id="{2D5B06D3-5CF3-4E48-99CF-0F54ABA5F5C8}"/>
                                            </p:graphicEl>
                                          </p:spTgt>
                                        </p:tgtEl>
                                        <p:attrNameLst>
                                          <p:attrName>style.visibility</p:attrName>
                                        </p:attrNameLst>
                                      </p:cBhvr>
                                      <p:to>
                                        <p:strVal val="visible"/>
                                      </p:to>
                                    </p:set>
                                    <p:animEffect transition="in" filter="wipe(up)">
                                      <p:cBhvr>
                                        <p:cTn id="103" dur="500"/>
                                        <p:tgtEl>
                                          <p:spTgt spid="4">
                                            <p:graphicEl>
                                              <a:dgm id="{2D5B06D3-5CF3-4E48-99CF-0F54ABA5F5C8}"/>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4">
                                            <p:graphicEl>
                                              <a:dgm id="{5E9D508F-C3EB-44A9-944A-A9798B54F4F1}"/>
                                            </p:graphicEl>
                                          </p:spTgt>
                                        </p:tgtEl>
                                        <p:attrNameLst>
                                          <p:attrName>style.visibility</p:attrName>
                                        </p:attrNameLst>
                                      </p:cBhvr>
                                      <p:to>
                                        <p:strVal val="visible"/>
                                      </p:to>
                                    </p:set>
                                    <p:animEffect transition="in" filter="wipe(up)">
                                      <p:cBhvr>
                                        <p:cTn id="108" dur="500"/>
                                        <p:tgtEl>
                                          <p:spTgt spid="4">
                                            <p:graphicEl>
                                              <a:dgm id="{5E9D508F-C3EB-44A9-944A-A9798B54F4F1}"/>
                                            </p:graphicEl>
                                          </p:spTgt>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
                                            <p:graphicEl>
                                              <a:dgm id="{E8A5B79F-BE80-4B79-B687-7EF425C4CFBD}"/>
                                            </p:graphicEl>
                                          </p:spTgt>
                                        </p:tgtEl>
                                        <p:attrNameLst>
                                          <p:attrName>style.visibility</p:attrName>
                                        </p:attrNameLst>
                                      </p:cBhvr>
                                      <p:to>
                                        <p:strVal val="visible"/>
                                      </p:to>
                                    </p:set>
                                    <p:animEffect transition="in" filter="wipe(up)">
                                      <p:cBhvr>
                                        <p:cTn id="111" dur="500"/>
                                        <p:tgtEl>
                                          <p:spTgt spid="4">
                                            <p:graphicEl>
                                              <a:dgm id="{E8A5B79F-BE80-4B79-B687-7EF425C4CFBD}"/>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4">
                                            <p:graphicEl>
                                              <a:dgm id="{CCCEBC0D-FB61-46B7-B30C-80CD571274D4}"/>
                                            </p:graphicEl>
                                          </p:spTgt>
                                        </p:tgtEl>
                                        <p:attrNameLst>
                                          <p:attrName>style.visibility</p:attrName>
                                        </p:attrNameLst>
                                      </p:cBhvr>
                                      <p:to>
                                        <p:strVal val="visible"/>
                                      </p:to>
                                    </p:set>
                                    <p:animEffect transition="in" filter="wipe(up)">
                                      <p:cBhvr>
                                        <p:cTn id="116" dur="500"/>
                                        <p:tgtEl>
                                          <p:spTgt spid="4">
                                            <p:graphicEl>
                                              <a:dgm id="{CCCEBC0D-FB61-46B7-B30C-80CD571274D4}"/>
                                            </p:graphicEl>
                                          </p:spTgt>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4">
                                            <p:graphicEl>
                                              <a:dgm id="{C52F6311-6DC4-4C43-AB54-549E97683DF2}"/>
                                            </p:graphicEl>
                                          </p:spTgt>
                                        </p:tgtEl>
                                        <p:attrNameLst>
                                          <p:attrName>style.visibility</p:attrName>
                                        </p:attrNameLst>
                                      </p:cBhvr>
                                      <p:to>
                                        <p:strVal val="visible"/>
                                      </p:to>
                                    </p:set>
                                    <p:animEffect transition="in" filter="wipe(up)">
                                      <p:cBhvr>
                                        <p:cTn id="119" dur="500"/>
                                        <p:tgtEl>
                                          <p:spTgt spid="4">
                                            <p:graphicEl>
                                              <a:dgm id="{C52F6311-6DC4-4C43-AB54-549E97683DF2}"/>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4">
                                            <p:graphicEl>
                                              <a:dgm id="{9A01DBAD-E6F7-4DF3-AB64-B84199D47E22}"/>
                                            </p:graphicEl>
                                          </p:spTgt>
                                        </p:tgtEl>
                                        <p:attrNameLst>
                                          <p:attrName>style.visibility</p:attrName>
                                        </p:attrNameLst>
                                      </p:cBhvr>
                                      <p:to>
                                        <p:strVal val="visible"/>
                                      </p:to>
                                    </p:set>
                                    <p:animEffect transition="in" filter="wipe(up)">
                                      <p:cBhvr>
                                        <p:cTn id="124" dur="500"/>
                                        <p:tgtEl>
                                          <p:spTgt spid="4">
                                            <p:graphicEl>
                                              <a:dgm id="{9A01DBAD-E6F7-4DF3-AB64-B84199D47E22}"/>
                                            </p:graphicEl>
                                          </p:spTgt>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4">
                                            <p:graphicEl>
                                              <a:dgm id="{B543DE40-54E7-4116-B3E4-3CE47608EE21}"/>
                                            </p:graphicEl>
                                          </p:spTgt>
                                        </p:tgtEl>
                                        <p:attrNameLst>
                                          <p:attrName>style.visibility</p:attrName>
                                        </p:attrNameLst>
                                      </p:cBhvr>
                                      <p:to>
                                        <p:strVal val="visible"/>
                                      </p:to>
                                    </p:set>
                                    <p:animEffect transition="in" filter="wipe(up)">
                                      <p:cBhvr>
                                        <p:cTn id="127" dur="500"/>
                                        <p:tgtEl>
                                          <p:spTgt spid="4">
                                            <p:graphicEl>
                                              <a:dgm id="{B543DE40-54E7-4116-B3E4-3CE47608EE21}"/>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4">
                                            <p:graphicEl>
                                              <a:dgm id="{D8218C1C-0370-439B-BD6D-AFA463303E32}"/>
                                            </p:graphicEl>
                                          </p:spTgt>
                                        </p:tgtEl>
                                        <p:attrNameLst>
                                          <p:attrName>style.visibility</p:attrName>
                                        </p:attrNameLst>
                                      </p:cBhvr>
                                      <p:to>
                                        <p:strVal val="visible"/>
                                      </p:to>
                                    </p:set>
                                    <p:animEffect transition="in" filter="wipe(up)">
                                      <p:cBhvr>
                                        <p:cTn id="132" dur="500"/>
                                        <p:tgtEl>
                                          <p:spTgt spid="4">
                                            <p:graphicEl>
                                              <a:dgm id="{D8218C1C-0370-439B-BD6D-AFA463303E32}"/>
                                            </p:graphicEl>
                                          </p:spTgt>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4">
                                            <p:graphicEl>
                                              <a:dgm id="{AF7245F8-49A7-4C66-A6F5-9B07C6D05B65}"/>
                                            </p:graphicEl>
                                          </p:spTgt>
                                        </p:tgtEl>
                                        <p:attrNameLst>
                                          <p:attrName>style.visibility</p:attrName>
                                        </p:attrNameLst>
                                      </p:cBhvr>
                                      <p:to>
                                        <p:strVal val="visible"/>
                                      </p:to>
                                    </p:set>
                                    <p:animEffect transition="in" filter="wipe(up)">
                                      <p:cBhvr>
                                        <p:cTn id="135" dur="500"/>
                                        <p:tgtEl>
                                          <p:spTgt spid="4">
                                            <p:graphicEl>
                                              <a:dgm id="{AF7245F8-49A7-4C66-A6F5-9B07C6D05B65}"/>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4">
                                            <p:graphicEl>
                                              <a:dgm id="{C6F7B1FB-14B3-42B0-B0F2-E7B9D53A2EB9}"/>
                                            </p:graphicEl>
                                          </p:spTgt>
                                        </p:tgtEl>
                                        <p:attrNameLst>
                                          <p:attrName>style.visibility</p:attrName>
                                        </p:attrNameLst>
                                      </p:cBhvr>
                                      <p:to>
                                        <p:strVal val="visible"/>
                                      </p:to>
                                    </p:set>
                                    <p:animEffect transition="in" filter="wipe(up)">
                                      <p:cBhvr>
                                        <p:cTn id="140" dur="500"/>
                                        <p:tgtEl>
                                          <p:spTgt spid="4">
                                            <p:graphicEl>
                                              <a:dgm id="{C6F7B1FB-14B3-42B0-B0F2-E7B9D53A2EB9}"/>
                                            </p:graphicEl>
                                          </p:spTgt>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4">
                                            <p:graphicEl>
                                              <a:dgm id="{C544BFF8-D4DF-454D-A759-CCB180EC5FBD}"/>
                                            </p:graphicEl>
                                          </p:spTgt>
                                        </p:tgtEl>
                                        <p:attrNameLst>
                                          <p:attrName>style.visibility</p:attrName>
                                        </p:attrNameLst>
                                      </p:cBhvr>
                                      <p:to>
                                        <p:strVal val="visible"/>
                                      </p:to>
                                    </p:set>
                                    <p:animEffect transition="in" filter="wipe(up)">
                                      <p:cBhvr>
                                        <p:cTn id="143" dur="500"/>
                                        <p:tgtEl>
                                          <p:spTgt spid="4">
                                            <p:graphicEl>
                                              <a:dgm id="{C544BFF8-D4DF-454D-A759-CCB180EC5FBD}"/>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4">
                                            <p:graphicEl>
                                              <a:dgm id="{79835D21-4954-485C-A3C2-E885A43012E8}"/>
                                            </p:graphicEl>
                                          </p:spTgt>
                                        </p:tgtEl>
                                        <p:attrNameLst>
                                          <p:attrName>style.visibility</p:attrName>
                                        </p:attrNameLst>
                                      </p:cBhvr>
                                      <p:to>
                                        <p:strVal val="visible"/>
                                      </p:to>
                                    </p:set>
                                    <p:animEffect transition="in" filter="wipe(up)">
                                      <p:cBhvr>
                                        <p:cTn id="148" dur="500"/>
                                        <p:tgtEl>
                                          <p:spTgt spid="4">
                                            <p:graphicEl>
                                              <a:dgm id="{79835D21-4954-485C-A3C2-E885A43012E8}"/>
                                            </p:graphicEl>
                                          </p:spTgt>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4">
                                            <p:graphicEl>
                                              <a:dgm id="{76DBC0DF-A1A5-452A-B484-65F487C16B0B}"/>
                                            </p:graphicEl>
                                          </p:spTgt>
                                        </p:tgtEl>
                                        <p:attrNameLst>
                                          <p:attrName>style.visibility</p:attrName>
                                        </p:attrNameLst>
                                      </p:cBhvr>
                                      <p:to>
                                        <p:strVal val="visible"/>
                                      </p:to>
                                    </p:set>
                                    <p:animEffect transition="in" filter="wipe(up)">
                                      <p:cBhvr>
                                        <p:cTn id="151" dur="500"/>
                                        <p:tgtEl>
                                          <p:spTgt spid="4">
                                            <p:graphicEl>
                                              <a:dgm id="{76DBC0DF-A1A5-452A-B484-65F487C16B0B}"/>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4">
                                            <p:graphicEl>
                                              <a:dgm id="{313BEA61-17DE-4FC9-A738-3BF9BA01289F}"/>
                                            </p:graphicEl>
                                          </p:spTgt>
                                        </p:tgtEl>
                                        <p:attrNameLst>
                                          <p:attrName>style.visibility</p:attrName>
                                        </p:attrNameLst>
                                      </p:cBhvr>
                                      <p:to>
                                        <p:strVal val="visible"/>
                                      </p:to>
                                    </p:set>
                                    <p:animEffect transition="in" filter="wipe(up)">
                                      <p:cBhvr>
                                        <p:cTn id="156" dur="500"/>
                                        <p:tgtEl>
                                          <p:spTgt spid="4">
                                            <p:graphicEl>
                                              <a:dgm id="{313BEA61-17DE-4FC9-A738-3BF9BA01289F}"/>
                                            </p:graphicEl>
                                          </p:spTgt>
                                        </p:tgtEl>
                                      </p:cBhvr>
                                    </p:animEffect>
                                  </p:childTnLst>
                                </p:cTn>
                              </p:par>
                              <p:par>
                                <p:cTn id="157" presetID="22" presetClass="entr" presetSubtype="1" fill="hold" grpId="0" nodeType="withEffect">
                                  <p:stCondLst>
                                    <p:cond delay="0"/>
                                  </p:stCondLst>
                                  <p:childTnLst>
                                    <p:set>
                                      <p:cBhvr>
                                        <p:cTn id="158" dur="1" fill="hold">
                                          <p:stCondLst>
                                            <p:cond delay="0"/>
                                          </p:stCondLst>
                                        </p:cTn>
                                        <p:tgtEl>
                                          <p:spTgt spid="4">
                                            <p:graphicEl>
                                              <a:dgm id="{36DB05DC-EFD6-4F74-BCBA-174C39B2D1D5}"/>
                                            </p:graphicEl>
                                          </p:spTgt>
                                        </p:tgtEl>
                                        <p:attrNameLst>
                                          <p:attrName>style.visibility</p:attrName>
                                        </p:attrNameLst>
                                      </p:cBhvr>
                                      <p:to>
                                        <p:strVal val="visible"/>
                                      </p:to>
                                    </p:set>
                                    <p:animEffect transition="in" filter="wipe(up)">
                                      <p:cBhvr>
                                        <p:cTn id="159" dur="500"/>
                                        <p:tgtEl>
                                          <p:spTgt spid="4">
                                            <p:graphicEl>
                                              <a:dgm id="{36DB05DC-EFD6-4F74-BCBA-174C39B2D1D5}"/>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4">
                                            <p:graphicEl>
                                              <a:dgm id="{B29F2C9C-100D-436B-AF0E-BC1606B316D3}"/>
                                            </p:graphicEl>
                                          </p:spTgt>
                                        </p:tgtEl>
                                        <p:attrNameLst>
                                          <p:attrName>style.visibility</p:attrName>
                                        </p:attrNameLst>
                                      </p:cBhvr>
                                      <p:to>
                                        <p:strVal val="visible"/>
                                      </p:to>
                                    </p:set>
                                    <p:animEffect transition="in" filter="wipe(up)">
                                      <p:cBhvr>
                                        <p:cTn id="164" dur="500"/>
                                        <p:tgtEl>
                                          <p:spTgt spid="4">
                                            <p:graphicEl>
                                              <a:dgm id="{B29F2C9C-100D-436B-AF0E-BC1606B316D3}"/>
                                            </p:graphicEl>
                                          </p:spTgt>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4">
                                            <p:graphicEl>
                                              <a:dgm id="{34B618A7-87DE-457F-A683-F8C1CF2D337F}"/>
                                            </p:graphicEl>
                                          </p:spTgt>
                                        </p:tgtEl>
                                        <p:attrNameLst>
                                          <p:attrName>style.visibility</p:attrName>
                                        </p:attrNameLst>
                                      </p:cBhvr>
                                      <p:to>
                                        <p:strVal val="visible"/>
                                      </p:to>
                                    </p:set>
                                    <p:animEffect transition="in" filter="wipe(up)">
                                      <p:cBhvr>
                                        <p:cTn id="167" dur="500"/>
                                        <p:tgtEl>
                                          <p:spTgt spid="4">
                                            <p:graphicEl>
                                              <a:dgm id="{34B618A7-87DE-457F-A683-F8C1CF2D337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4">
                                            <p:graphicEl>
                                              <a:dgm id="{226883BA-9DA6-409B-AABE-AD4CCCB9BA46}"/>
                                            </p:graphicEl>
                                          </p:spTgt>
                                        </p:tgtEl>
                                        <p:attrNameLst>
                                          <p:attrName>style.visibility</p:attrName>
                                        </p:attrNameLst>
                                      </p:cBhvr>
                                      <p:to>
                                        <p:strVal val="visible"/>
                                      </p:to>
                                    </p:set>
                                    <p:animEffect transition="in" filter="wipe(up)">
                                      <p:cBhvr>
                                        <p:cTn id="172" dur="500"/>
                                        <p:tgtEl>
                                          <p:spTgt spid="4">
                                            <p:graphicEl>
                                              <a:dgm id="{226883BA-9DA6-409B-AABE-AD4CCCB9BA46}"/>
                                            </p:graphicEl>
                                          </p:spTgt>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4">
                                            <p:graphicEl>
                                              <a:dgm id="{102B4D16-AD95-4C2E-8A54-C0D6834A8F2E}"/>
                                            </p:graphicEl>
                                          </p:spTgt>
                                        </p:tgtEl>
                                        <p:attrNameLst>
                                          <p:attrName>style.visibility</p:attrName>
                                        </p:attrNameLst>
                                      </p:cBhvr>
                                      <p:to>
                                        <p:strVal val="visible"/>
                                      </p:to>
                                    </p:set>
                                    <p:animEffect transition="in" filter="wipe(up)">
                                      <p:cBhvr>
                                        <p:cTn id="175" dur="500"/>
                                        <p:tgtEl>
                                          <p:spTgt spid="4">
                                            <p:graphicEl>
                                              <a:dgm id="{102B4D16-AD95-4C2E-8A54-C0D6834A8F2E}"/>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4">
                                            <p:graphicEl>
                                              <a:dgm id="{6D632CBA-1B7E-4166-BA13-AEDDDF199EA1}"/>
                                            </p:graphicEl>
                                          </p:spTgt>
                                        </p:tgtEl>
                                        <p:attrNameLst>
                                          <p:attrName>style.visibility</p:attrName>
                                        </p:attrNameLst>
                                      </p:cBhvr>
                                      <p:to>
                                        <p:strVal val="visible"/>
                                      </p:to>
                                    </p:set>
                                    <p:animEffect transition="in" filter="wipe(up)">
                                      <p:cBhvr>
                                        <p:cTn id="180" dur="500"/>
                                        <p:tgtEl>
                                          <p:spTgt spid="4">
                                            <p:graphicEl>
                                              <a:dgm id="{6D632CBA-1B7E-4166-BA13-AEDDDF199EA1}"/>
                                            </p:graphicEl>
                                          </p:spTgt>
                                        </p:tgtEl>
                                      </p:cBhvr>
                                    </p:animEffect>
                                  </p:childTnLst>
                                </p:cTn>
                              </p:par>
                              <p:par>
                                <p:cTn id="181" presetID="22" presetClass="entr" presetSubtype="1" fill="hold" grpId="0" nodeType="withEffect">
                                  <p:stCondLst>
                                    <p:cond delay="0"/>
                                  </p:stCondLst>
                                  <p:childTnLst>
                                    <p:set>
                                      <p:cBhvr>
                                        <p:cTn id="182" dur="1" fill="hold">
                                          <p:stCondLst>
                                            <p:cond delay="0"/>
                                          </p:stCondLst>
                                        </p:cTn>
                                        <p:tgtEl>
                                          <p:spTgt spid="4">
                                            <p:graphicEl>
                                              <a:dgm id="{43877F32-043B-43F8-B4C2-DCF115CDC6E4}"/>
                                            </p:graphicEl>
                                          </p:spTgt>
                                        </p:tgtEl>
                                        <p:attrNameLst>
                                          <p:attrName>style.visibility</p:attrName>
                                        </p:attrNameLst>
                                      </p:cBhvr>
                                      <p:to>
                                        <p:strVal val="visible"/>
                                      </p:to>
                                    </p:set>
                                    <p:animEffect transition="in" filter="wipe(up)">
                                      <p:cBhvr>
                                        <p:cTn id="183" dur="500"/>
                                        <p:tgtEl>
                                          <p:spTgt spid="4">
                                            <p:graphicEl>
                                              <a:dgm id="{43877F32-043B-43F8-B4C2-DCF115CDC6E4}"/>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4">
                                            <p:graphicEl>
                                              <a:dgm id="{1E95A334-0A73-4456-AAB3-6B9BBD6B3634}"/>
                                            </p:graphicEl>
                                          </p:spTgt>
                                        </p:tgtEl>
                                        <p:attrNameLst>
                                          <p:attrName>style.visibility</p:attrName>
                                        </p:attrNameLst>
                                      </p:cBhvr>
                                      <p:to>
                                        <p:strVal val="visible"/>
                                      </p:to>
                                    </p:set>
                                    <p:animEffect transition="in" filter="wipe(up)">
                                      <p:cBhvr>
                                        <p:cTn id="188" dur="500"/>
                                        <p:tgtEl>
                                          <p:spTgt spid="4">
                                            <p:graphicEl>
                                              <a:dgm id="{1E95A334-0A73-4456-AAB3-6B9BBD6B3634}"/>
                                            </p:graphicEl>
                                          </p:spTgt>
                                        </p:tgtEl>
                                      </p:cBhvr>
                                    </p:animEffect>
                                  </p:childTnLst>
                                </p:cTn>
                              </p:par>
                              <p:par>
                                <p:cTn id="189" presetID="22" presetClass="entr" presetSubtype="1" fill="hold" grpId="0" nodeType="withEffect">
                                  <p:stCondLst>
                                    <p:cond delay="0"/>
                                  </p:stCondLst>
                                  <p:childTnLst>
                                    <p:set>
                                      <p:cBhvr>
                                        <p:cTn id="190" dur="1" fill="hold">
                                          <p:stCondLst>
                                            <p:cond delay="0"/>
                                          </p:stCondLst>
                                        </p:cTn>
                                        <p:tgtEl>
                                          <p:spTgt spid="4">
                                            <p:graphicEl>
                                              <a:dgm id="{2F1D52C8-7998-4457-9E49-CB84E681D65D}"/>
                                            </p:graphicEl>
                                          </p:spTgt>
                                        </p:tgtEl>
                                        <p:attrNameLst>
                                          <p:attrName>style.visibility</p:attrName>
                                        </p:attrNameLst>
                                      </p:cBhvr>
                                      <p:to>
                                        <p:strVal val="visible"/>
                                      </p:to>
                                    </p:set>
                                    <p:animEffect transition="in" filter="wipe(up)">
                                      <p:cBhvr>
                                        <p:cTn id="191" dur="500"/>
                                        <p:tgtEl>
                                          <p:spTgt spid="4">
                                            <p:graphicEl>
                                              <a:dgm id="{2F1D52C8-7998-4457-9E49-CB84E681D65D}"/>
                                            </p:graphic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1" fill="hold" grpId="0" nodeType="clickEffect">
                                  <p:stCondLst>
                                    <p:cond delay="0"/>
                                  </p:stCondLst>
                                  <p:childTnLst>
                                    <p:set>
                                      <p:cBhvr>
                                        <p:cTn id="195" dur="1" fill="hold">
                                          <p:stCondLst>
                                            <p:cond delay="0"/>
                                          </p:stCondLst>
                                        </p:cTn>
                                        <p:tgtEl>
                                          <p:spTgt spid="4">
                                            <p:graphicEl>
                                              <a:dgm id="{04BB6618-E576-4BF3-9036-C3875C8A37D2}"/>
                                            </p:graphicEl>
                                          </p:spTgt>
                                        </p:tgtEl>
                                        <p:attrNameLst>
                                          <p:attrName>style.visibility</p:attrName>
                                        </p:attrNameLst>
                                      </p:cBhvr>
                                      <p:to>
                                        <p:strVal val="visible"/>
                                      </p:to>
                                    </p:set>
                                    <p:animEffect transition="in" filter="wipe(up)">
                                      <p:cBhvr>
                                        <p:cTn id="196" dur="500"/>
                                        <p:tgtEl>
                                          <p:spTgt spid="4">
                                            <p:graphicEl>
                                              <a:dgm id="{04BB6618-E576-4BF3-9036-C3875C8A37D2}"/>
                                            </p:graphicEl>
                                          </p:spTgt>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4">
                                            <p:graphicEl>
                                              <a:dgm id="{B10A4FEA-F7DF-45EA-A19C-C1E425FB0354}"/>
                                            </p:graphicEl>
                                          </p:spTgt>
                                        </p:tgtEl>
                                        <p:attrNameLst>
                                          <p:attrName>style.visibility</p:attrName>
                                        </p:attrNameLst>
                                      </p:cBhvr>
                                      <p:to>
                                        <p:strVal val="visible"/>
                                      </p:to>
                                    </p:set>
                                    <p:animEffect transition="in" filter="wipe(up)">
                                      <p:cBhvr>
                                        <p:cTn id="199" dur="500"/>
                                        <p:tgtEl>
                                          <p:spTgt spid="4">
                                            <p:graphicEl>
                                              <a:dgm id="{B10A4FEA-F7DF-45EA-A19C-C1E425FB0354}"/>
                                            </p:graphic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grpId="0" nodeType="clickEffect">
                                  <p:stCondLst>
                                    <p:cond delay="0"/>
                                  </p:stCondLst>
                                  <p:childTnLst>
                                    <p:set>
                                      <p:cBhvr>
                                        <p:cTn id="203" dur="1" fill="hold">
                                          <p:stCondLst>
                                            <p:cond delay="0"/>
                                          </p:stCondLst>
                                        </p:cTn>
                                        <p:tgtEl>
                                          <p:spTgt spid="4">
                                            <p:graphicEl>
                                              <a:dgm id="{63C3569C-E16D-460E-A663-4FAA3E624C6F}"/>
                                            </p:graphicEl>
                                          </p:spTgt>
                                        </p:tgtEl>
                                        <p:attrNameLst>
                                          <p:attrName>style.visibility</p:attrName>
                                        </p:attrNameLst>
                                      </p:cBhvr>
                                      <p:to>
                                        <p:strVal val="visible"/>
                                      </p:to>
                                    </p:set>
                                    <p:animEffect transition="in" filter="wipe(up)">
                                      <p:cBhvr>
                                        <p:cTn id="204" dur="500"/>
                                        <p:tgtEl>
                                          <p:spTgt spid="4">
                                            <p:graphicEl>
                                              <a:dgm id="{63C3569C-E16D-460E-A663-4FAA3E624C6F}"/>
                                            </p:graphicEl>
                                          </p:spTgt>
                                        </p:tgtEl>
                                      </p:cBhvr>
                                    </p:animEffect>
                                  </p:childTnLst>
                                </p:cTn>
                              </p:par>
                              <p:par>
                                <p:cTn id="205" presetID="22" presetClass="entr" presetSubtype="1" fill="hold" grpId="0" nodeType="withEffect">
                                  <p:stCondLst>
                                    <p:cond delay="0"/>
                                  </p:stCondLst>
                                  <p:childTnLst>
                                    <p:set>
                                      <p:cBhvr>
                                        <p:cTn id="206" dur="1" fill="hold">
                                          <p:stCondLst>
                                            <p:cond delay="0"/>
                                          </p:stCondLst>
                                        </p:cTn>
                                        <p:tgtEl>
                                          <p:spTgt spid="4">
                                            <p:graphicEl>
                                              <a:dgm id="{A31AC5B3-BA09-4FF0-A00B-58A94A26F17A}"/>
                                            </p:graphicEl>
                                          </p:spTgt>
                                        </p:tgtEl>
                                        <p:attrNameLst>
                                          <p:attrName>style.visibility</p:attrName>
                                        </p:attrNameLst>
                                      </p:cBhvr>
                                      <p:to>
                                        <p:strVal val="visible"/>
                                      </p:to>
                                    </p:set>
                                    <p:animEffect transition="in" filter="wipe(up)">
                                      <p:cBhvr>
                                        <p:cTn id="207" dur="500"/>
                                        <p:tgtEl>
                                          <p:spTgt spid="4">
                                            <p:graphicEl>
                                              <a:dgm id="{A31AC5B3-BA09-4FF0-A00B-58A94A26F17A}"/>
                                            </p:graphic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0" nodeType="clickEffect">
                                  <p:stCondLst>
                                    <p:cond delay="0"/>
                                  </p:stCondLst>
                                  <p:childTnLst>
                                    <p:set>
                                      <p:cBhvr>
                                        <p:cTn id="211" dur="1" fill="hold">
                                          <p:stCondLst>
                                            <p:cond delay="0"/>
                                          </p:stCondLst>
                                        </p:cTn>
                                        <p:tgtEl>
                                          <p:spTgt spid="4">
                                            <p:graphicEl>
                                              <a:dgm id="{2B393A5E-8860-489F-9308-8AD5AA53A98F}"/>
                                            </p:graphicEl>
                                          </p:spTgt>
                                        </p:tgtEl>
                                        <p:attrNameLst>
                                          <p:attrName>style.visibility</p:attrName>
                                        </p:attrNameLst>
                                      </p:cBhvr>
                                      <p:to>
                                        <p:strVal val="visible"/>
                                      </p:to>
                                    </p:set>
                                    <p:animEffect transition="in" filter="wipe(up)">
                                      <p:cBhvr>
                                        <p:cTn id="212" dur="500"/>
                                        <p:tgtEl>
                                          <p:spTgt spid="4">
                                            <p:graphicEl>
                                              <a:dgm id="{2B393A5E-8860-489F-9308-8AD5AA53A98F}"/>
                                            </p:graphicEl>
                                          </p:spTgt>
                                        </p:tgtEl>
                                      </p:cBhvr>
                                    </p:animEffect>
                                  </p:childTnLst>
                                </p:cTn>
                              </p:par>
                              <p:par>
                                <p:cTn id="213" presetID="22" presetClass="entr" presetSubtype="1" fill="hold" grpId="0" nodeType="withEffect">
                                  <p:stCondLst>
                                    <p:cond delay="0"/>
                                  </p:stCondLst>
                                  <p:childTnLst>
                                    <p:set>
                                      <p:cBhvr>
                                        <p:cTn id="214" dur="1" fill="hold">
                                          <p:stCondLst>
                                            <p:cond delay="0"/>
                                          </p:stCondLst>
                                        </p:cTn>
                                        <p:tgtEl>
                                          <p:spTgt spid="4">
                                            <p:graphicEl>
                                              <a:dgm id="{C63C4457-A882-4CC9-9055-1B1C4C09CBC7}"/>
                                            </p:graphicEl>
                                          </p:spTgt>
                                        </p:tgtEl>
                                        <p:attrNameLst>
                                          <p:attrName>style.visibility</p:attrName>
                                        </p:attrNameLst>
                                      </p:cBhvr>
                                      <p:to>
                                        <p:strVal val="visible"/>
                                      </p:to>
                                    </p:set>
                                    <p:animEffect transition="in" filter="wipe(up)">
                                      <p:cBhvr>
                                        <p:cTn id="215" dur="500"/>
                                        <p:tgtEl>
                                          <p:spTgt spid="4">
                                            <p:graphicEl>
                                              <a:dgm id="{C63C4457-A882-4CC9-9055-1B1C4C09CB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2600" b="1" dirty="0" smtClean="0">
                <a:solidFill>
                  <a:srgbClr val="2C0AFA"/>
                </a:solidFill>
                <a:latin typeface="Arial" pitchFamily="34" charset="0"/>
                <a:cs typeface="Arial" pitchFamily="34" charset="0"/>
              </a:rPr>
              <a:t/>
            </a:r>
            <a:br>
              <a:rPr lang="en-US" sz="2600" b="1" dirty="0" smtClean="0">
                <a:solidFill>
                  <a:srgbClr val="2C0AFA"/>
                </a:solidFill>
                <a:latin typeface="Arial" pitchFamily="34" charset="0"/>
                <a:cs typeface="Arial" pitchFamily="34" charset="0"/>
              </a:rPr>
            </a:br>
            <a:r>
              <a:rPr lang="en-US" sz="2600" b="1" dirty="0" err="1">
                <a:solidFill>
                  <a:srgbClr val="2C0AFA"/>
                </a:solidFill>
                <a:latin typeface="Arial" pitchFamily="34" charset="0"/>
                <a:cs typeface="Arial" pitchFamily="34" charset="0"/>
              </a:rPr>
              <a:t>Chuẩn</a:t>
            </a:r>
            <a:r>
              <a:rPr lang="en-US" sz="2600" b="1" dirty="0" smtClean="0">
                <a:solidFill>
                  <a:srgbClr val="2C0AFA"/>
                </a:solidFill>
                <a:latin typeface="Arial" pitchFamily="34" charset="0"/>
                <a:cs typeface="Arial" pitchFamily="34" charset="0"/>
              </a:rPr>
              <a:t> </a:t>
            </a:r>
            <a:r>
              <a:rPr lang="en-US" sz="2600" b="1" dirty="0" err="1">
                <a:solidFill>
                  <a:srgbClr val="2C0AFA"/>
                </a:solidFill>
                <a:latin typeface="Arial" pitchFamily="34" charset="0"/>
                <a:cs typeface="Arial" pitchFamily="34" charset="0"/>
              </a:rPr>
              <a:t>Hiệu</a:t>
            </a:r>
            <a:r>
              <a:rPr lang="en-US" sz="2600" b="1" dirty="0">
                <a:solidFill>
                  <a:srgbClr val="2C0AFA"/>
                </a:solidFill>
                <a:latin typeface="Arial" pitchFamily="34" charset="0"/>
                <a:cs typeface="Arial" pitchFamily="34" charset="0"/>
              </a:rPr>
              <a:t> tr</a:t>
            </a:r>
            <a:r>
              <a:rPr lang="vi-VN" sz="2600" b="1" dirty="0">
                <a:solidFill>
                  <a:srgbClr val="2C0AFA"/>
                </a:solidFill>
                <a:latin typeface="Arial" pitchFamily="34" charset="0"/>
                <a:cs typeface="Arial" pitchFamily="34" charset="0"/>
              </a:rPr>
              <a:t>ư</a:t>
            </a:r>
            <a:r>
              <a:rPr lang="en-US" sz="2600" b="1" dirty="0" err="1">
                <a:solidFill>
                  <a:srgbClr val="2C0AFA"/>
                </a:solidFill>
                <a:latin typeface="Arial" pitchFamily="34" charset="0"/>
                <a:cs typeface="Arial" pitchFamily="34" charset="0"/>
              </a:rPr>
              <a:t>ởng</a:t>
            </a:r>
            <a:r>
              <a:rPr lang="en-US" sz="2600" b="1" dirty="0">
                <a:solidFill>
                  <a:srgbClr val="2C0AFA"/>
                </a:solidFill>
                <a:latin typeface="Arial" pitchFamily="34" charset="0"/>
                <a:cs typeface="Arial" pitchFamily="34" charset="0"/>
              </a:rPr>
              <a:t> </a:t>
            </a:r>
            <a:r>
              <a:rPr lang="en-US" sz="2600" b="1" dirty="0" err="1">
                <a:solidFill>
                  <a:srgbClr val="2C0AFA"/>
                </a:solidFill>
                <a:latin typeface="Arial" pitchFamily="34" charset="0"/>
                <a:cs typeface="Arial" pitchFamily="34" charset="0"/>
              </a:rPr>
              <a:t>trường</a:t>
            </a:r>
            <a:r>
              <a:rPr lang="en-US" sz="2600" b="1" dirty="0">
                <a:solidFill>
                  <a:srgbClr val="2C0AFA"/>
                </a:solidFill>
                <a:latin typeface="Arial" pitchFamily="34" charset="0"/>
                <a:cs typeface="Arial" pitchFamily="34" charset="0"/>
              </a:rPr>
              <a:t> </a:t>
            </a:r>
            <a:r>
              <a:rPr lang="en-US" sz="2600" b="1" dirty="0" err="1">
                <a:solidFill>
                  <a:srgbClr val="2C0AFA"/>
                </a:solidFill>
                <a:latin typeface="Arial" pitchFamily="34" charset="0"/>
                <a:cs typeface="Arial" pitchFamily="34" charset="0"/>
              </a:rPr>
              <a:t>Mầm</a:t>
            </a:r>
            <a:r>
              <a:rPr lang="en-US" sz="2600" b="1" dirty="0">
                <a:solidFill>
                  <a:srgbClr val="2C0AFA"/>
                </a:solidFill>
                <a:latin typeface="Arial" pitchFamily="34" charset="0"/>
                <a:cs typeface="Arial" pitchFamily="34" charset="0"/>
              </a:rPr>
              <a:t> non: </a:t>
            </a:r>
            <a:r>
              <a:rPr lang="en-US" sz="2600" b="1" dirty="0" smtClean="0">
                <a:solidFill>
                  <a:srgbClr val="2C0AFA"/>
                </a:solidFill>
                <a:latin typeface="Arial" pitchFamily="34" charset="0"/>
                <a:cs typeface="Arial" pitchFamily="34" charset="0"/>
              </a:rPr>
              <a:t>5 </a:t>
            </a:r>
            <a:r>
              <a:rPr lang="en-US" sz="2600" b="1" dirty="0" err="1">
                <a:solidFill>
                  <a:srgbClr val="2C0AFA"/>
                </a:solidFill>
                <a:latin typeface="Arial" pitchFamily="34" charset="0"/>
                <a:cs typeface="Arial" pitchFamily="34" charset="0"/>
              </a:rPr>
              <a:t>tiêu</a:t>
            </a:r>
            <a:r>
              <a:rPr lang="en-US" sz="2600" b="1" dirty="0">
                <a:solidFill>
                  <a:srgbClr val="2C0AFA"/>
                </a:solidFill>
                <a:latin typeface="Arial" pitchFamily="34" charset="0"/>
                <a:cs typeface="Arial" pitchFamily="34" charset="0"/>
              </a:rPr>
              <a:t> </a:t>
            </a:r>
            <a:r>
              <a:rPr lang="en-US" sz="2600" b="1" dirty="0" err="1">
                <a:solidFill>
                  <a:srgbClr val="2C0AFA"/>
                </a:solidFill>
                <a:latin typeface="Arial" pitchFamily="34" charset="0"/>
                <a:cs typeface="Arial" pitchFamily="34" charset="0"/>
              </a:rPr>
              <a:t>chuẩn</a:t>
            </a:r>
            <a:r>
              <a:rPr lang="en-US" sz="2600" b="1" dirty="0">
                <a:solidFill>
                  <a:srgbClr val="2C0AFA"/>
                </a:solidFill>
                <a:latin typeface="Arial" pitchFamily="34" charset="0"/>
                <a:cs typeface="Arial" pitchFamily="34" charset="0"/>
              </a:rPr>
              <a:t> </a:t>
            </a:r>
            <a:br>
              <a:rPr lang="en-US" sz="2600" b="1" dirty="0">
                <a:solidFill>
                  <a:srgbClr val="2C0AFA"/>
                </a:solidFill>
                <a:latin typeface="Arial" pitchFamily="34" charset="0"/>
                <a:cs typeface="Arial" pitchFamily="34" charset="0"/>
              </a:rPr>
            </a:br>
            <a:endParaRPr lang="en-US" sz="2600" dirty="0">
              <a:solidFill>
                <a:srgbClr val="2C0AFA"/>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xmlns="" val="2836242327"/>
              </p:ext>
            </p:extLst>
          </p:nvPr>
        </p:nvGraphicFramePr>
        <p:xfrm>
          <a:off x="609600" y="10668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951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FC5C08C7-2A8A-479B-AC90-DE677FA3600E}"/>
                                            </p:graphicEl>
                                          </p:spTgt>
                                        </p:tgtEl>
                                        <p:attrNameLst>
                                          <p:attrName>style.visibility</p:attrName>
                                        </p:attrNameLst>
                                      </p:cBhvr>
                                      <p:to>
                                        <p:strVal val="visible"/>
                                      </p:to>
                                    </p:set>
                                    <p:animEffect transition="in" filter="wipe(left)">
                                      <p:cBhvr>
                                        <p:cTn id="7" dur="500"/>
                                        <p:tgtEl>
                                          <p:spTgt spid="4">
                                            <p:graphicEl>
                                              <a:dgm id="{FC5C08C7-2A8A-479B-AC90-DE677FA360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B4FE0A46-A7A4-4513-AB74-152123EF7577}"/>
                                            </p:graphicEl>
                                          </p:spTgt>
                                        </p:tgtEl>
                                        <p:attrNameLst>
                                          <p:attrName>style.visibility</p:attrName>
                                        </p:attrNameLst>
                                      </p:cBhvr>
                                      <p:to>
                                        <p:strVal val="visible"/>
                                      </p:to>
                                    </p:set>
                                    <p:animEffect transition="in" filter="wipe(left)">
                                      <p:cBhvr>
                                        <p:cTn id="12" dur="500"/>
                                        <p:tgtEl>
                                          <p:spTgt spid="4">
                                            <p:graphicEl>
                                              <a:dgm id="{B4FE0A46-A7A4-4513-AB74-152123EF757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5D005D84-0C7F-4D19-8BE5-875939B5833C}"/>
                                            </p:graphicEl>
                                          </p:spTgt>
                                        </p:tgtEl>
                                        <p:attrNameLst>
                                          <p:attrName>style.visibility</p:attrName>
                                        </p:attrNameLst>
                                      </p:cBhvr>
                                      <p:to>
                                        <p:strVal val="visible"/>
                                      </p:to>
                                    </p:set>
                                    <p:animEffect transition="in" filter="wipe(left)">
                                      <p:cBhvr>
                                        <p:cTn id="17" dur="500"/>
                                        <p:tgtEl>
                                          <p:spTgt spid="4">
                                            <p:graphicEl>
                                              <a:dgm id="{5D005D84-0C7F-4D19-8BE5-875939B5833C}"/>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graphicEl>
                                              <a:dgm id="{C55098CD-E610-426E-9AF0-0CA9E5AEC505}"/>
                                            </p:graphicEl>
                                          </p:spTgt>
                                        </p:tgtEl>
                                        <p:attrNameLst>
                                          <p:attrName>style.visibility</p:attrName>
                                        </p:attrNameLst>
                                      </p:cBhvr>
                                      <p:to>
                                        <p:strVal val="visible"/>
                                      </p:to>
                                    </p:set>
                                    <p:animEffect transition="in" filter="wipe(left)">
                                      <p:cBhvr>
                                        <p:cTn id="20" dur="500"/>
                                        <p:tgtEl>
                                          <p:spTgt spid="4">
                                            <p:graphicEl>
                                              <a:dgm id="{C55098CD-E610-426E-9AF0-0CA9E5AEC50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dgm id="{0D21F655-1C7B-4268-81CC-DF0263A5FE3D}"/>
                                            </p:graphicEl>
                                          </p:spTgt>
                                        </p:tgtEl>
                                        <p:attrNameLst>
                                          <p:attrName>style.visibility</p:attrName>
                                        </p:attrNameLst>
                                      </p:cBhvr>
                                      <p:to>
                                        <p:strVal val="visible"/>
                                      </p:to>
                                    </p:set>
                                    <p:animEffect transition="in" filter="wipe(left)">
                                      <p:cBhvr>
                                        <p:cTn id="25" dur="500"/>
                                        <p:tgtEl>
                                          <p:spTgt spid="4">
                                            <p:graphicEl>
                                              <a:dgm id="{0D21F655-1C7B-4268-81CC-DF0263A5FE3D}"/>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graphicEl>
                                              <a:dgm id="{A3552ED2-E58D-4A30-BFDD-6F7DF7CAC7D0}"/>
                                            </p:graphicEl>
                                          </p:spTgt>
                                        </p:tgtEl>
                                        <p:attrNameLst>
                                          <p:attrName>style.visibility</p:attrName>
                                        </p:attrNameLst>
                                      </p:cBhvr>
                                      <p:to>
                                        <p:strVal val="visible"/>
                                      </p:to>
                                    </p:set>
                                    <p:animEffect transition="in" filter="wipe(left)">
                                      <p:cBhvr>
                                        <p:cTn id="28" dur="500"/>
                                        <p:tgtEl>
                                          <p:spTgt spid="4">
                                            <p:graphicEl>
                                              <a:dgm id="{A3552ED2-E58D-4A30-BFDD-6F7DF7CAC7D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dgm id="{33E71EF5-5549-442C-A97B-6FBFF1B227D2}"/>
                                            </p:graphicEl>
                                          </p:spTgt>
                                        </p:tgtEl>
                                        <p:attrNameLst>
                                          <p:attrName>style.visibility</p:attrName>
                                        </p:attrNameLst>
                                      </p:cBhvr>
                                      <p:to>
                                        <p:strVal val="visible"/>
                                      </p:to>
                                    </p:set>
                                    <p:animEffect transition="in" filter="wipe(left)">
                                      <p:cBhvr>
                                        <p:cTn id="33" dur="500"/>
                                        <p:tgtEl>
                                          <p:spTgt spid="4">
                                            <p:graphicEl>
                                              <a:dgm id="{33E71EF5-5549-442C-A97B-6FBFF1B227D2}"/>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graphicEl>
                                              <a:dgm id="{452E37D6-BA9C-471A-A5FA-DEFF2B2B247D}"/>
                                            </p:graphicEl>
                                          </p:spTgt>
                                        </p:tgtEl>
                                        <p:attrNameLst>
                                          <p:attrName>style.visibility</p:attrName>
                                        </p:attrNameLst>
                                      </p:cBhvr>
                                      <p:to>
                                        <p:strVal val="visible"/>
                                      </p:to>
                                    </p:set>
                                    <p:animEffect transition="in" filter="wipe(left)">
                                      <p:cBhvr>
                                        <p:cTn id="36" dur="500"/>
                                        <p:tgtEl>
                                          <p:spTgt spid="4">
                                            <p:graphicEl>
                                              <a:dgm id="{452E37D6-BA9C-471A-A5FA-DEFF2B2B247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graphicEl>
                                              <a:dgm id="{9CB55DB3-28CD-494E-9F76-A09103C01FAD}"/>
                                            </p:graphicEl>
                                          </p:spTgt>
                                        </p:tgtEl>
                                        <p:attrNameLst>
                                          <p:attrName>style.visibility</p:attrName>
                                        </p:attrNameLst>
                                      </p:cBhvr>
                                      <p:to>
                                        <p:strVal val="visible"/>
                                      </p:to>
                                    </p:set>
                                    <p:animEffect transition="in" filter="wipe(left)">
                                      <p:cBhvr>
                                        <p:cTn id="41" dur="500"/>
                                        <p:tgtEl>
                                          <p:spTgt spid="4">
                                            <p:graphicEl>
                                              <a:dgm id="{9CB55DB3-28CD-494E-9F76-A09103C01FAD}"/>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
                                            <p:graphicEl>
                                              <a:dgm id="{24E17B7D-BE77-4601-9ED7-AD133EA94A3D}"/>
                                            </p:graphicEl>
                                          </p:spTgt>
                                        </p:tgtEl>
                                        <p:attrNameLst>
                                          <p:attrName>style.visibility</p:attrName>
                                        </p:attrNameLst>
                                      </p:cBhvr>
                                      <p:to>
                                        <p:strVal val="visible"/>
                                      </p:to>
                                    </p:set>
                                    <p:animEffect transition="in" filter="wipe(left)">
                                      <p:cBhvr>
                                        <p:cTn id="44" dur="500"/>
                                        <p:tgtEl>
                                          <p:spTgt spid="4">
                                            <p:graphicEl>
                                              <a:dgm id="{24E17B7D-BE77-4601-9ED7-AD133EA94A3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dgm id="{6EF97E8C-CEED-4367-B114-97B84EBF56DC}"/>
                                            </p:graphicEl>
                                          </p:spTgt>
                                        </p:tgtEl>
                                        <p:attrNameLst>
                                          <p:attrName>style.visibility</p:attrName>
                                        </p:attrNameLst>
                                      </p:cBhvr>
                                      <p:to>
                                        <p:strVal val="visible"/>
                                      </p:to>
                                    </p:set>
                                    <p:animEffect transition="in" filter="wipe(left)">
                                      <p:cBhvr>
                                        <p:cTn id="47" dur="500"/>
                                        <p:tgtEl>
                                          <p:spTgt spid="4">
                                            <p:graphicEl>
                                              <a:dgm id="{6EF97E8C-CEED-4367-B114-97B84EBF56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73B2536-E669-48A3-9133-7146B6018CB3}"/>
              </a:ext>
            </a:extLst>
          </p:cNvPr>
          <p:cNvGraphicFramePr/>
          <p:nvPr>
            <p:extLst>
              <p:ext uri="{D42A27DB-BD31-4B8C-83A1-F6EECF244321}">
                <p14:modId xmlns:p14="http://schemas.microsoft.com/office/powerpoint/2010/main" xmlns="" val="2579927200"/>
              </p:ext>
            </p:extLst>
          </p:nvPr>
        </p:nvGraphicFramePr>
        <p:xfrm>
          <a:off x="304800" y="3048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695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D608DFDB-30AE-496A-BA97-2B04CB08331B}"/>
                                            </p:graphicEl>
                                          </p:spTgt>
                                        </p:tgtEl>
                                        <p:attrNameLst>
                                          <p:attrName>style.visibility</p:attrName>
                                        </p:attrNameLst>
                                      </p:cBhvr>
                                      <p:to>
                                        <p:strVal val="visible"/>
                                      </p:to>
                                    </p:set>
                                    <p:animEffect transition="in" filter="wipe(up)">
                                      <p:cBhvr>
                                        <p:cTn id="7" dur="500"/>
                                        <p:tgtEl>
                                          <p:spTgt spid="4">
                                            <p:graphicEl>
                                              <a:dgm id="{D608DFDB-30AE-496A-BA97-2B04CB0833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34AB695C-8C4B-44EE-91BA-F091C14896D0}"/>
                                            </p:graphicEl>
                                          </p:spTgt>
                                        </p:tgtEl>
                                        <p:attrNameLst>
                                          <p:attrName>style.visibility</p:attrName>
                                        </p:attrNameLst>
                                      </p:cBhvr>
                                      <p:to>
                                        <p:strVal val="visible"/>
                                      </p:to>
                                    </p:set>
                                    <p:animEffect transition="in" filter="wipe(up)">
                                      <p:cBhvr>
                                        <p:cTn id="12" dur="500"/>
                                        <p:tgtEl>
                                          <p:spTgt spid="4">
                                            <p:graphicEl>
                                              <a:dgm id="{34AB695C-8C4B-44EE-91BA-F091C14896D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D91181FD-2C8A-4E2D-8B2D-7710CA4C6995}"/>
                                            </p:graphicEl>
                                          </p:spTgt>
                                        </p:tgtEl>
                                        <p:attrNameLst>
                                          <p:attrName>style.visibility</p:attrName>
                                        </p:attrNameLst>
                                      </p:cBhvr>
                                      <p:to>
                                        <p:strVal val="visible"/>
                                      </p:to>
                                    </p:set>
                                    <p:animEffect transition="in" filter="wipe(up)">
                                      <p:cBhvr>
                                        <p:cTn id="15" dur="500"/>
                                        <p:tgtEl>
                                          <p:spTgt spid="4">
                                            <p:graphicEl>
                                              <a:dgm id="{D91181FD-2C8A-4E2D-8B2D-7710CA4C69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40A2356-D6C4-462A-B536-0982E0311020}"/>
                                            </p:graphicEl>
                                          </p:spTgt>
                                        </p:tgtEl>
                                        <p:attrNameLst>
                                          <p:attrName>style.visibility</p:attrName>
                                        </p:attrNameLst>
                                      </p:cBhvr>
                                      <p:to>
                                        <p:strVal val="visible"/>
                                      </p:to>
                                    </p:set>
                                    <p:animEffect transition="in" filter="wipe(up)">
                                      <p:cBhvr>
                                        <p:cTn id="20" dur="500"/>
                                        <p:tgtEl>
                                          <p:spTgt spid="4">
                                            <p:graphicEl>
                                              <a:dgm id="{440A2356-D6C4-462A-B536-0982E0311020}"/>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850991CB-54CF-4F88-8846-E846B35F42A9}"/>
                                            </p:graphicEl>
                                          </p:spTgt>
                                        </p:tgtEl>
                                        <p:attrNameLst>
                                          <p:attrName>style.visibility</p:attrName>
                                        </p:attrNameLst>
                                      </p:cBhvr>
                                      <p:to>
                                        <p:strVal val="visible"/>
                                      </p:to>
                                    </p:set>
                                    <p:animEffect transition="in" filter="wipe(up)">
                                      <p:cBhvr>
                                        <p:cTn id="23" dur="500"/>
                                        <p:tgtEl>
                                          <p:spTgt spid="4">
                                            <p:graphicEl>
                                              <a:dgm id="{850991CB-54CF-4F88-8846-E846B35F42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406A4D35-D03D-4BDB-9CD9-1770B4E41E43}"/>
                                            </p:graphicEl>
                                          </p:spTgt>
                                        </p:tgtEl>
                                        <p:attrNameLst>
                                          <p:attrName>style.visibility</p:attrName>
                                        </p:attrNameLst>
                                      </p:cBhvr>
                                      <p:to>
                                        <p:strVal val="visible"/>
                                      </p:to>
                                    </p:set>
                                    <p:animEffect transition="in" filter="wipe(up)">
                                      <p:cBhvr>
                                        <p:cTn id="28" dur="500"/>
                                        <p:tgtEl>
                                          <p:spTgt spid="4">
                                            <p:graphicEl>
                                              <a:dgm id="{406A4D35-D03D-4BDB-9CD9-1770B4E41E43}"/>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2194D624-5C21-4B50-968B-03068167704A}"/>
                                            </p:graphicEl>
                                          </p:spTgt>
                                        </p:tgtEl>
                                        <p:attrNameLst>
                                          <p:attrName>style.visibility</p:attrName>
                                        </p:attrNameLst>
                                      </p:cBhvr>
                                      <p:to>
                                        <p:strVal val="visible"/>
                                      </p:to>
                                    </p:set>
                                    <p:animEffect transition="in" filter="wipe(up)">
                                      <p:cBhvr>
                                        <p:cTn id="31" dur="500"/>
                                        <p:tgtEl>
                                          <p:spTgt spid="4">
                                            <p:graphicEl>
                                              <a:dgm id="{2194D624-5C21-4B50-968B-030681677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304800" y="381000"/>
            <a:ext cx="8229600" cy="533400"/>
          </a:xfrm>
        </p:spPr>
        <p:txBody>
          <a:bodyPr vert="horz" lIns="91440" tIns="45720" rIns="91440" bIns="45720" rtlCol="0" anchor="ctr">
            <a:noAutofit/>
          </a:bodyPr>
          <a:lstStyle/>
          <a:p>
            <a:r>
              <a:rPr lang="en-US" sz="2800" b="1" dirty="0" smtClean="0">
                <a:solidFill>
                  <a:srgbClr val="2C0AFA"/>
                </a:solidFill>
                <a:latin typeface="Arial" pitchFamily="34" charset="0"/>
                <a:cs typeface="Arial" pitchFamily="34" charset="0"/>
              </a:rPr>
              <a:t/>
            </a:r>
            <a:br>
              <a:rPr lang="en-US" sz="2800" b="1" dirty="0" smtClean="0">
                <a:solidFill>
                  <a:srgbClr val="2C0AFA"/>
                </a:solidFill>
                <a:latin typeface="Arial" pitchFamily="34" charset="0"/>
                <a:cs typeface="Arial" pitchFamily="34" charset="0"/>
              </a:rPr>
            </a:br>
            <a:r>
              <a:rPr lang="en-US" sz="2800" b="1" dirty="0" smtClean="0">
                <a:solidFill>
                  <a:srgbClr val="2C0AFA"/>
                </a:solidFill>
                <a:latin typeface="Arial" pitchFamily="34" charset="0"/>
                <a:cs typeface="Arial" pitchFamily="34" charset="0"/>
              </a:rPr>
              <a:t/>
            </a:r>
            <a:br>
              <a:rPr lang="en-US" sz="2800" b="1" dirty="0" smtClean="0">
                <a:solidFill>
                  <a:srgbClr val="2C0AFA"/>
                </a:solidFill>
                <a:latin typeface="Arial" pitchFamily="34" charset="0"/>
                <a:cs typeface="Arial" pitchFamily="34" charset="0"/>
              </a:rPr>
            </a:br>
            <a:r>
              <a:rPr lang="en-US" sz="2800" b="1" dirty="0" err="1" smtClean="0">
                <a:solidFill>
                  <a:srgbClr val="2C0AFA"/>
                </a:solidFill>
                <a:latin typeface="Arial" pitchFamily="34" charset="0"/>
                <a:cs typeface="Arial" pitchFamily="34" charset="0"/>
              </a:rPr>
              <a:t>Tiêu</a:t>
            </a:r>
            <a:r>
              <a:rPr lang="en-US" sz="2800" b="1" dirty="0" smtClean="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 </a:t>
            </a:r>
            <a:r>
              <a:rPr lang="en-US" sz="2800" b="1" dirty="0" err="1">
                <a:solidFill>
                  <a:srgbClr val="2C0AFA"/>
                </a:solidFill>
                <a:latin typeface="Arial" pitchFamily="34" charset="0"/>
                <a:cs typeface="Arial" pitchFamily="34" charset="0"/>
              </a:rPr>
              <a:t>Đạo</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đức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nghề</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nghiệp</a:t>
            </a:r>
            <a:r>
              <a:rPr lang="en-US" sz="2800" b="1" dirty="0">
                <a:solidFill>
                  <a:srgbClr val="2C0AFA"/>
                </a:solidFill>
                <a:latin typeface="Arial" pitchFamily="34" charset="0"/>
                <a:cs typeface="Arial" pitchFamily="34" charset="0"/>
              </a:rPr>
              <a:t/>
            </a:r>
            <a:br>
              <a:rPr lang="en-US" sz="2800" b="1" dirty="0">
                <a:solidFill>
                  <a:srgbClr val="2C0AFA"/>
                </a:solidFill>
                <a:latin typeface="Arial" pitchFamily="34" charset="0"/>
                <a:cs typeface="Arial" pitchFamily="34" charset="0"/>
              </a:rPr>
            </a:br>
            <a:r>
              <a:rPr lang="en-US" sz="2800" b="1" dirty="0">
                <a:solidFill>
                  <a:srgbClr val="2C0AFA"/>
                </a:solidFill>
                <a:latin typeface="Arial" pitchFamily="34" charset="0"/>
                <a:cs typeface="Arial" pitchFamily="34" charset="0"/>
              </a:rPr>
              <a:t/>
            </a:r>
            <a:br>
              <a:rPr lang="en-US" sz="2800" b="1" dirty="0">
                <a:solidFill>
                  <a:srgbClr val="2C0AFA"/>
                </a:solidFill>
                <a:latin typeface="Arial" pitchFamily="34" charset="0"/>
                <a:cs typeface="Arial" pitchFamily="34" charset="0"/>
              </a:rPr>
            </a:b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1802151249"/>
              </p:ext>
            </p:extLst>
          </p:nvPr>
        </p:nvGraphicFramePr>
        <p:xfrm>
          <a:off x="457200" y="12192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662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28800"/>
            <a:ext cx="2791570" cy="1066800"/>
          </a:xfrm>
        </p:spPr>
        <p:txBody>
          <a:bodyPr>
            <a:normAutofit/>
          </a:bodyPr>
          <a:lstStyle/>
          <a:p>
            <a:pPr marL="0" indent="0" algn="ctr">
              <a:buNone/>
              <a:defRPr/>
            </a:pPr>
            <a:r>
              <a:rPr lang="en-GB" altLang="ja-JP" sz="4800" b="1" dirty="0">
                <a:solidFill>
                  <a:srgbClr val="FF0000"/>
                </a:solidFill>
                <a:effectLst>
                  <a:outerShdw blurRad="38100" dist="38100" dir="2700000" algn="tl">
                    <a:srgbClr val="C0C0C0"/>
                  </a:outerShdw>
                </a:effectLst>
                <a:latin typeface="Arial" pitchFamily="34" charset="0"/>
                <a:ea typeface="ＭＳ Ｐゴシック" pitchFamily="34" charset="-128"/>
                <a:cs typeface="Arial" pitchFamily="34" charset="0"/>
              </a:rPr>
              <a:t>PHẦN </a:t>
            </a:r>
            <a:r>
              <a:rPr lang="en-GB" altLang="ja-JP" sz="4800" b="1" dirty="0" smtClean="0">
                <a:solidFill>
                  <a:srgbClr val="FF0000"/>
                </a:solidFill>
                <a:effectLst>
                  <a:outerShdw blurRad="38100" dist="38100" dir="2700000" algn="tl">
                    <a:srgbClr val="C0C0C0"/>
                  </a:outerShdw>
                </a:effectLst>
                <a:latin typeface="Arial" pitchFamily="34" charset="0"/>
                <a:ea typeface="ＭＳ Ｐゴシック" pitchFamily="34" charset="-128"/>
                <a:cs typeface="Arial" pitchFamily="34" charset="0"/>
              </a:rPr>
              <a:t>I</a:t>
            </a:r>
            <a:endParaRPr lang="en-GB" altLang="ja-JP" sz="4800" b="1" dirty="0">
              <a:solidFill>
                <a:srgbClr val="FF0000"/>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4" name="Title 1"/>
          <p:cNvSpPr txBox="1">
            <a:spLocks/>
          </p:cNvSpPr>
          <p:nvPr/>
        </p:nvSpPr>
        <p:spPr>
          <a:xfrm>
            <a:off x="747147" y="2667000"/>
            <a:ext cx="77724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latin typeface="Arial" pitchFamily="34" charset="0"/>
                <a:cs typeface="Arial" pitchFamily="34" charset="0"/>
              </a:rPr>
              <a:t>GIỚI THIỆU</a:t>
            </a:r>
            <a:br>
              <a:rPr lang="en-US" sz="3600" b="1" dirty="0" smtClean="0">
                <a:solidFill>
                  <a:srgbClr val="FF000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CHUẨN HIỆU TRƯỞNG </a:t>
            </a:r>
            <a:br>
              <a:rPr lang="en-US" sz="3600" b="1" dirty="0" smtClean="0">
                <a:solidFill>
                  <a:srgbClr val="0070C0"/>
                </a:solidFill>
                <a:latin typeface="Arial" pitchFamily="34" charset="0"/>
                <a:cs typeface="Arial" pitchFamily="34" charset="0"/>
              </a:rPr>
            </a:br>
            <a:r>
              <a:rPr lang="en-US" sz="3600" b="1" dirty="0" smtClean="0">
                <a:solidFill>
                  <a:srgbClr val="0070C0"/>
                </a:solidFill>
                <a:latin typeface="Arial" pitchFamily="34" charset="0"/>
                <a:cs typeface="Arial" pitchFamily="34" charset="0"/>
              </a:rPr>
              <a:t>C</a:t>
            </a:r>
            <a:r>
              <a:rPr lang="vi-VN" sz="3600" b="1" dirty="0" smtClean="0">
                <a:solidFill>
                  <a:srgbClr val="0070C0"/>
                </a:solidFill>
                <a:latin typeface="Arial" pitchFamily="34" charset="0"/>
                <a:cs typeface="Arial" pitchFamily="34" charset="0"/>
              </a:rPr>
              <a:t>Ơ</a:t>
            </a:r>
            <a:r>
              <a:rPr lang="en-US" sz="3600" b="1" dirty="0" smtClean="0">
                <a:solidFill>
                  <a:srgbClr val="0070C0"/>
                </a:solidFill>
                <a:latin typeface="Arial" pitchFamily="34" charset="0"/>
                <a:cs typeface="Arial" pitchFamily="34" charset="0"/>
              </a:rPr>
              <a:t> SỞ GIÁO DỤC MẦM NON</a:t>
            </a:r>
            <a:br>
              <a:rPr lang="en-US" sz="3600" b="1" dirty="0" smtClean="0">
                <a:solidFill>
                  <a:srgbClr val="0070C0"/>
                </a:solidFill>
                <a:latin typeface="Arial" pitchFamily="34" charset="0"/>
                <a:cs typeface="Arial" pitchFamily="34" charset="0"/>
              </a:rPr>
            </a:br>
            <a:endParaRPr lang="en-US"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082654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2. </a:t>
            </a:r>
            <a:r>
              <a:rPr lang="en-US" sz="2800" b="1" dirty="0" err="1">
                <a:solidFill>
                  <a:srgbClr val="2C0AFA"/>
                </a:solidFill>
                <a:latin typeface="Arial" pitchFamily="34" charset="0"/>
                <a:cs typeface="Arial" pitchFamily="34" charset="0"/>
              </a:rPr>
              <a:t>Tư</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tưởng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đổi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mới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lãnh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đạo</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40264070"/>
              </p:ext>
            </p:extLst>
          </p:nvPr>
        </p:nvGraphicFramePr>
        <p:xfrm>
          <a:off x="457200" y="13970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16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3. </a:t>
            </a:r>
            <a:r>
              <a:rPr lang="en-US" sz="2800" b="1" dirty="0" err="1">
                <a:solidFill>
                  <a:srgbClr val="2C0AFA"/>
                </a:solidFill>
                <a:latin typeface="Arial" pitchFamily="34" charset="0"/>
                <a:cs typeface="Arial" pitchFamily="34" charset="0"/>
              </a:rPr>
              <a:t>Phát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triển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chuyên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môn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nghiệp</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vụ</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bản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thân</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2340082892"/>
              </p:ext>
            </p:extLst>
          </p:nvPr>
        </p:nvGraphicFramePr>
        <p:xfrm>
          <a:off x="76200" y="1419225"/>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308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73B2536-E669-48A3-9133-7146B6018CB3}"/>
              </a:ext>
            </a:extLst>
          </p:cNvPr>
          <p:cNvGraphicFramePr/>
          <p:nvPr>
            <p:extLst>
              <p:ext uri="{D42A27DB-BD31-4B8C-83A1-F6EECF244321}">
                <p14:modId xmlns:p14="http://schemas.microsoft.com/office/powerpoint/2010/main" xmlns="" val="4087137079"/>
              </p:ext>
            </p:extLst>
          </p:nvPr>
        </p:nvGraphicFramePr>
        <p:xfrm>
          <a:off x="381000" y="6858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84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608DFDB-30AE-496A-BA97-2B04CB08331B}"/>
                                            </p:graphicEl>
                                          </p:spTgt>
                                        </p:tgtEl>
                                        <p:attrNameLst>
                                          <p:attrName>style.visibility</p:attrName>
                                        </p:attrNameLst>
                                      </p:cBhvr>
                                      <p:to>
                                        <p:strVal val="visible"/>
                                      </p:to>
                                    </p:set>
                                    <p:animEffect transition="in" filter="wipe(down)">
                                      <p:cBhvr>
                                        <p:cTn id="7" dur="500"/>
                                        <p:tgtEl>
                                          <p:spTgt spid="4">
                                            <p:graphicEl>
                                              <a:dgm id="{D608DFDB-30AE-496A-BA97-2B04CB0833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4AB695C-8C4B-44EE-91BA-F091C14896D0}"/>
                                            </p:graphicEl>
                                          </p:spTgt>
                                        </p:tgtEl>
                                        <p:attrNameLst>
                                          <p:attrName>style.visibility</p:attrName>
                                        </p:attrNameLst>
                                      </p:cBhvr>
                                      <p:to>
                                        <p:strVal val="visible"/>
                                      </p:to>
                                    </p:set>
                                    <p:animEffect transition="in" filter="wipe(down)">
                                      <p:cBhvr>
                                        <p:cTn id="12" dur="500"/>
                                        <p:tgtEl>
                                          <p:spTgt spid="4">
                                            <p:graphicEl>
                                              <a:dgm id="{34AB695C-8C4B-44EE-91BA-F091C14896D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D91181FD-2C8A-4E2D-8B2D-7710CA4C6995}"/>
                                            </p:graphicEl>
                                          </p:spTgt>
                                        </p:tgtEl>
                                        <p:attrNameLst>
                                          <p:attrName>style.visibility</p:attrName>
                                        </p:attrNameLst>
                                      </p:cBhvr>
                                      <p:to>
                                        <p:strVal val="visible"/>
                                      </p:to>
                                    </p:set>
                                    <p:animEffect transition="in" filter="wipe(down)">
                                      <p:cBhvr>
                                        <p:cTn id="15" dur="500"/>
                                        <p:tgtEl>
                                          <p:spTgt spid="4">
                                            <p:graphicEl>
                                              <a:dgm id="{D91181FD-2C8A-4E2D-8B2D-7710CA4C69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440A2356-D6C4-462A-B536-0982E0311020}"/>
                                            </p:graphicEl>
                                          </p:spTgt>
                                        </p:tgtEl>
                                        <p:attrNameLst>
                                          <p:attrName>style.visibility</p:attrName>
                                        </p:attrNameLst>
                                      </p:cBhvr>
                                      <p:to>
                                        <p:strVal val="visible"/>
                                      </p:to>
                                    </p:set>
                                    <p:animEffect transition="in" filter="wipe(down)">
                                      <p:cBhvr>
                                        <p:cTn id="20" dur="500"/>
                                        <p:tgtEl>
                                          <p:spTgt spid="4">
                                            <p:graphicEl>
                                              <a:dgm id="{440A2356-D6C4-462A-B536-0982E0311020}"/>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850991CB-54CF-4F88-8846-E846B35F42A9}"/>
                                            </p:graphicEl>
                                          </p:spTgt>
                                        </p:tgtEl>
                                        <p:attrNameLst>
                                          <p:attrName>style.visibility</p:attrName>
                                        </p:attrNameLst>
                                      </p:cBhvr>
                                      <p:to>
                                        <p:strVal val="visible"/>
                                      </p:to>
                                    </p:set>
                                    <p:animEffect transition="in" filter="wipe(down)">
                                      <p:cBhvr>
                                        <p:cTn id="23" dur="500"/>
                                        <p:tgtEl>
                                          <p:spTgt spid="4">
                                            <p:graphicEl>
                                              <a:dgm id="{850991CB-54CF-4F88-8846-E846B35F42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471D607A-8A34-4813-B753-B30AFE76B676}"/>
                                            </p:graphicEl>
                                          </p:spTgt>
                                        </p:tgtEl>
                                        <p:attrNameLst>
                                          <p:attrName>style.visibility</p:attrName>
                                        </p:attrNameLst>
                                      </p:cBhvr>
                                      <p:to>
                                        <p:strVal val="visible"/>
                                      </p:to>
                                    </p:set>
                                    <p:animEffect transition="in" filter="wipe(down)">
                                      <p:cBhvr>
                                        <p:cTn id="28" dur="500"/>
                                        <p:tgtEl>
                                          <p:spTgt spid="4">
                                            <p:graphicEl>
                                              <a:dgm id="{471D607A-8A34-4813-B753-B30AFE76B676}"/>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115E46BD-E4FF-4B5A-A644-AB7FEB579733}"/>
                                            </p:graphicEl>
                                          </p:spTgt>
                                        </p:tgtEl>
                                        <p:attrNameLst>
                                          <p:attrName>style.visibility</p:attrName>
                                        </p:attrNameLst>
                                      </p:cBhvr>
                                      <p:to>
                                        <p:strVal val="visible"/>
                                      </p:to>
                                    </p:set>
                                    <p:animEffect transition="in" filter="wipe(down)">
                                      <p:cBhvr>
                                        <p:cTn id="31" dur="500"/>
                                        <p:tgtEl>
                                          <p:spTgt spid="4">
                                            <p:graphicEl>
                                              <a:dgm id="{115E46BD-E4FF-4B5A-A644-AB7FEB57973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406A4D35-D03D-4BDB-9CD9-1770B4E41E43}"/>
                                            </p:graphicEl>
                                          </p:spTgt>
                                        </p:tgtEl>
                                        <p:attrNameLst>
                                          <p:attrName>style.visibility</p:attrName>
                                        </p:attrNameLst>
                                      </p:cBhvr>
                                      <p:to>
                                        <p:strVal val="visible"/>
                                      </p:to>
                                    </p:set>
                                    <p:animEffect transition="in" filter="wipe(down)">
                                      <p:cBhvr>
                                        <p:cTn id="36" dur="500"/>
                                        <p:tgtEl>
                                          <p:spTgt spid="4">
                                            <p:graphicEl>
                                              <a:dgm id="{406A4D35-D03D-4BDB-9CD9-1770B4E41E43}"/>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2194D624-5C21-4B50-968B-03068167704A}"/>
                                            </p:graphicEl>
                                          </p:spTgt>
                                        </p:tgtEl>
                                        <p:attrNameLst>
                                          <p:attrName>style.visibility</p:attrName>
                                        </p:attrNameLst>
                                      </p:cBhvr>
                                      <p:to>
                                        <p:strVal val="visible"/>
                                      </p:to>
                                    </p:set>
                                    <p:animEffect transition="in" filter="wipe(down)">
                                      <p:cBhvr>
                                        <p:cTn id="39" dur="500"/>
                                        <p:tgtEl>
                                          <p:spTgt spid="4">
                                            <p:graphicEl>
                                              <a:dgm id="{2194D624-5C21-4B50-968B-03068167704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C87DE0F9-CD68-426A-B346-5E89EFF640F1}"/>
                                            </p:graphicEl>
                                          </p:spTgt>
                                        </p:tgtEl>
                                        <p:attrNameLst>
                                          <p:attrName>style.visibility</p:attrName>
                                        </p:attrNameLst>
                                      </p:cBhvr>
                                      <p:to>
                                        <p:strVal val="visible"/>
                                      </p:to>
                                    </p:set>
                                    <p:animEffect transition="in" filter="wipe(down)">
                                      <p:cBhvr>
                                        <p:cTn id="44" dur="500"/>
                                        <p:tgtEl>
                                          <p:spTgt spid="4">
                                            <p:graphicEl>
                                              <a:dgm id="{C87DE0F9-CD68-426A-B346-5E89EFF640F1}"/>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6C25B0A9-7189-4C25-BD3F-65631DD82CE0}"/>
                                            </p:graphicEl>
                                          </p:spTgt>
                                        </p:tgtEl>
                                        <p:attrNameLst>
                                          <p:attrName>style.visibility</p:attrName>
                                        </p:attrNameLst>
                                      </p:cBhvr>
                                      <p:to>
                                        <p:strVal val="visible"/>
                                      </p:to>
                                    </p:set>
                                    <p:animEffect transition="in" filter="wipe(down)">
                                      <p:cBhvr>
                                        <p:cTn id="47" dur="500"/>
                                        <p:tgtEl>
                                          <p:spTgt spid="4">
                                            <p:graphicEl>
                                              <a:dgm id="{6C25B0A9-7189-4C25-BD3F-65631DD82CE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EB9D64C7-C6EA-48E2-BC65-8DE8BD8CD02C}"/>
                                            </p:graphicEl>
                                          </p:spTgt>
                                        </p:tgtEl>
                                        <p:attrNameLst>
                                          <p:attrName>style.visibility</p:attrName>
                                        </p:attrNameLst>
                                      </p:cBhvr>
                                      <p:to>
                                        <p:strVal val="visible"/>
                                      </p:to>
                                    </p:set>
                                    <p:animEffect transition="in" filter="wipe(down)">
                                      <p:cBhvr>
                                        <p:cTn id="52" dur="500"/>
                                        <p:tgtEl>
                                          <p:spTgt spid="4">
                                            <p:graphicEl>
                                              <a:dgm id="{EB9D64C7-C6EA-48E2-BC65-8DE8BD8CD02C}"/>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ED824673-3353-4FBD-A071-EB271323BACC}"/>
                                            </p:graphicEl>
                                          </p:spTgt>
                                        </p:tgtEl>
                                        <p:attrNameLst>
                                          <p:attrName>style.visibility</p:attrName>
                                        </p:attrNameLst>
                                      </p:cBhvr>
                                      <p:to>
                                        <p:strVal val="visible"/>
                                      </p:to>
                                    </p:set>
                                    <p:animEffect transition="in" filter="wipe(down)">
                                      <p:cBhvr>
                                        <p:cTn id="55" dur="500"/>
                                        <p:tgtEl>
                                          <p:spTgt spid="4">
                                            <p:graphicEl>
                                              <a:dgm id="{ED824673-3353-4FBD-A071-EB271323BAC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ADCD423D-4D6B-40C1-95BF-8EBD06AB815F}"/>
                                            </p:graphicEl>
                                          </p:spTgt>
                                        </p:tgtEl>
                                        <p:attrNameLst>
                                          <p:attrName>style.visibility</p:attrName>
                                        </p:attrNameLst>
                                      </p:cBhvr>
                                      <p:to>
                                        <p:strVal val="visible"/>
                                      </p:to>
                                    </p:set>
                                    <p:animEffect transition="in" filter="wipe(down)">
                                      <p:cBhvr>
                                        <p:cTn id="60" dur="500"/>
                                        <p:tgtEl>
                                          <p:spTgt spid="4">
                                            <p:graphicEl>
                                              <a:dgm id="{ADCD423D-4D6B-40C1-95BF-8EBD06AB815F}"/>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CFDA4946-7DA0-4858-A068-6B997250B3C3}"/>
                                            </p:graphicEl>
                                          </p:spTgt>
                                        </p:tgtEl>
                                        <p:attrNameLst>
                                          <p:attrName>style.visibility</p:attrName>
                                        </p:attrNameLst>
                                      </p:cBhvr>
                                      <p:to>
                                        <p:strVal val="visible"/>
                                      </p:to>
                                    </p:set>
                                    <p:animEffect transition="in" filter="wipe(down)">
                                      <p:cBhvr>
                                        <p:cTn id="63" dur="500"/>
                                        <p:tgtEl>
                                          <p:spTgt spid="4">
                                            <p:graphicEl>
                                              <a:dgm id="{CFDA4946-7DA0-4858-A068-6B997250B3C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graphicEl>
                                              <a:dgm id="{296366BD-FD5C-4E58-954A-8CC9F338183B}"/>
                                            </p:graphicEl>
                                          </p:spTgt>
                                        </p:tgtEl>
                                        <p:attrNameLst>
                                          <p:attrName>style.visibility</p:attrName>
                                        </p:attrNameLst>
                                      </p:cBhvr>
                                      <p:to>
                                        <p:strVal val="visible"/>
                                      </p:to>
                                    </p:set>
                                    <p:animEffect transition="in" filter="wipe(down)">
                                      <p:cBhvr>
                                        <p:cTn id="68" dur="500"/>
                                        <p:tgtEl>
                                          <p:spTgt spid="4">
                                            <p:graphicEl>
                                              <a:dgm id="{296366BD-FD5C-4E58-954A-8CC9F338183B}"/>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
                                            <p:graphicEl>
                                              <a:dgm id="{2EBCD5BF-DC46-4452-B814-ABB63A55DB3D}"/>
                                            </p:graphicEl>
                                          </p:spTgt>
                                        </p:tgtEl>
                                        <p:attrNameLst>
                                          <p:attrName>style.visibility</p:attrName>
                                        </p:attrNameLst>
                                      </p:cBhvr>
                                      <p:to>
                                        <p:strVal val="visible"/>
                                      </p:to>
                                    </p:set>
                                    <p:animEffect transition="in" filter="wipe(down)">
                                      <p:cBhvr>
                                        <p:cTn id="71" dur="500"/>
                                        <p:tgtEl>
                                          <p:spTgt spid="4">
                                            <p:graphicEl>
                                              <a:dgm id="{2EBCD5BF-DC46-4452-B814-ABB63A55DB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a:norm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4. </a:t>
            </a:r>
            <a:r>
              <a:rPr lang="en-US" sz="2800" b="1" dirty="0" err="1">
                <a:solidFill>
                  <a:srgbClr val="2C0AFA"/>
                </a:solidFill>
                <a:latin typeface="Arial" pitchFamily="34" charset="0"/>
                <a:cs typeface="Arial" pitchFamily="34" charset="0"/>
              </a:rPr>
              <a:t>Tổ</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chức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xây</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dựng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kế</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hoạch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phát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triển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2653711842"/>
              </p:ext>
            </p:extLst>
          </p:nvPr>
        </p:nvGraphicFramePr>
        <p:xfrm>
          <a:off x="457200" y="13970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1511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down)">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down)">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down)">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down)">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5.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hoạt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động</a:t>
            </a:r>
            <a:r>
              <a:rPr lang="en-US" sz="2800" b="1" dirty="0">
                <a:solidFill>
                  <a:srgbClr val="2C0AFA"/>
                </a:solidFill>
                <a:latin typeface="Arial" pitchFamily="34" charset="0"/>
                <a:cs typeface="Arial" pitchFamily="34" charset="0"/>
              </a:rPr>
              <a:t> </a:t>
            </a:r>
            <a:r>
              <a:rPr lang="nb-NO" sz="2800" b="1" dirty="0">
                <a:solidFill>
                  <a:srgbClr val="2C0AFA"/>
                </a:solidFill>
                <a:latin typeface="Arial" pitchFamily="34" charset="0"/>
                <a:cs typeface="Arial" pitchFamily="34" charset="0"/>
              </a:rPr>
              <a:t>nuôi dưỡng, chăm sóc sức khỏe của trẻ</a:t>
            </a:r>
            <a:r>
              <a:rPr lang="en-US" sz="2800" b="1" dirty="0">
                <a:solidFill>
                  <a:srgbClr val="2C0AFA"/>
                </a:solidFill>
                <a:latin typeface="Arial" pitchFamily="34" charset="0"/>
                <a:cs typeface="Arial" pitchFamily="34" charset="0"/>
              </a:rPr>
              <a:t/>
            </a:r>
            <a:br>
              <a:rPr lang="en-US" sz="2800" b="1" dirty="0">
                <a:solidFill>
                  <a:srgbClr val="2C0AFA"/>
                </a:solidFill>
                <a:latin typeface="Arial" pitchFamily="34" charset="0"/>
                <a:cs typeface="Arial" pitchFamily="34" charset="0"/>
              </a:rPr>
            </a:b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3955540611"/>
              </p:ext>
            </p:extLst>
          </p:nvPr>
        </p:nvGraphicFramePr>
        <p:xfrm>
          <a:off x="381000" y="1295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386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57200" y="152400"/>
            <a:ext cx="8229600" cy="8382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6.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hoạt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động</a:t>
            </a:r>
            <a:r>
              <a:rPr lang="en-US" sz="2800" b="1" dirty="0">
                <a:solidFill>
                  <a:srgbClr val="2C0AFA"/>
                </a:solidFill>
                <a:latin typeface="Arial" pitchFamily="34" charset="0"/>
                <a:cs typeface="Arial" pitchFamily="34" charset="0"/>
              </a:rPr>
              <a:t> </a:t>
            </a:r>
            <a:r>
              <a:rPr lang="nb-NO" sz="2800" b="1" dirty="0">
                <a:solidFill>
                  <a:srgbClr val="2C0AFA"/>
                </a:solidFill>
                <a:latin typeface="Arial" pitchFamily="34" charset="0"/>
                <a:cs typeface="Arial" pitchFamily="34" charset="0"/>
              </a:rPr>
              <a:t>giáo dục trẻ em</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3049339058"/>
              </p:ext>
            </p:extLst>
          </p:nvPr>
        </p:nvGraphicFramePr>
        <p:xfrm>
          <a:off x="304800" y="1143000"/>
          <a:ext cx="8534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232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6858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7.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nhân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sự</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smtClean="0">
                <a:solidFill>
                  <a:srgbClr val="2C0AFA"/>
                </a:solidFill>
                <a:latin typeface="Arial" pitchFamily="34" charset="0"/>
                <a:cs typeface="Arial" pitchFamily="34" charset="0"/>
              </a:rPr>
              <a:t>trường</a:t>
            </a:r>
            <a:r>
              <a:rPr lang="en-US" sz="2800" b="1" dirty="0" smtClean="0">
                <a:solidFill>
                  <a:srgbClr val="2C0AFA"/>
                </a:solidFill>
                <a:latin typeface="Arial" pitchFamily="34" charset="0"/>
                <a:cs typeface="Arial" pitchFamily="34" charset="0"/>
              </a:rPr>
              <a:t/>
            </a:r>
            <a:br>
              <a:rPr lang="en-US" sz="2800" b="1" dirty="0" smtClean="0">
                <a:solidFill>
                  <a:srgbClr val="2C0AFA"/>
                </a:solidFill>
                <a:latin typeface="Arial" pitchFamily="34" charset="0"/>
                <a:cs typeface="Arial" pitchFamily="34" charset="0"/>
              </a:rPr>
            </a:b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4096546244"/>
              </p:ext>
            </p:extLst>
          </p:nvPr>
        </p:nvGraphicFramePr>
        <p:xfrm>
          <a:off x="381000" y="9906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475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152400" y="381000"/>
            <a:ext cx="8839199"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8.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tổ</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chức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hành</a:t>
            </a:r>
            <a:r>
              <a:rPr lang="en-US" sz="2800" b="1" dirty="0">
                <a:solidFill>
                  <a:srgbClr val="2C0AFA"/>
                </a:solidFill>
                <a:latin typeface="Arial" pitchFamily="34" charset="0"/>
                <a:cs typeface="Arial" pitchFamily="34" charset="0"/>
              </a:rPr>
              <a:t> </a:t>
            </a:r>
            <a:r>
              <a:rPr lang="en-US" sz="2800" b="1" dirty="0" err="1" smtClean="0">
                <a:solidFill>
                  <a:srgbClr val="2C0AFA"/>
                </a:solidFill>
                <a:latin typeface="Arial" pitchFamily="34" charset="0"/>
                <a:cs typeface="Arial" pitchFamily="34" charset="0"/>
              </a:rPr>
              <a:t>chính</a:t>
            </a:r>
            <a:r>
              <a:rPr lang="en-US" sz="2800" b="1" dirty="0" smtClean="0">
                <a:solidFill>
                  <a:srgbClr val="2C0AFA"/>
                </a:solidFill>
                <a:latin typeface="Arial" pitchFamily="34" charset="0"/>
                <a:cs typeface="Arial" pitchFamily="34" charset="0"/>
              </a:rPr>
              <a:t/>
            </a:r>
            <a:br>
              <a:rPr lang="en-US" sz="2800" b="1" dirty="0" smtClean="0">
                <a:solidFill>
                  <a:srgbClr val="2C0AFA"/>
                </a:solidFill>
                <a:latin typeface="Arial" pitchFamily="34" charset="0"/>
                <a:cs typeface="Arial" pitchFamily="34" charset="0"/>
              </a:rPr>
            </a:br>
            <a:r>
              <a:rPr lang="en-US" sz="2800" b="1" dirty="0" smtClean="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2295273788"/>
              </p:ext>
            </p:extLst>
          </p:nvPr>
        </p:nvGraphicFramePr>
        <p:xfrm>
          <a:off x="304800" y="13716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621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533400" y="-9525"/>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9.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tài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chính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2653437341"/>
              </p:ext>
            </p:extLst>
          </p:nvPr>
        </p:nvGraphicFramePr>
        <p:xfrm>
          <a:off x="381000" y="1143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648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10.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CSVC, </a:t>
            </a:r>
            <a:r>
              <a:rPr lang="nb-NO" sz="2800" b="1" dirty="0">
                <a:solidFill>
                  <a:srgbClr val="2C0AFA"/>
                </a:solidFill>
                <a:latin typeface="Arial" pitchFamily="34" charset="0"/>
                <a:cs typeface="Arial" pitchFamily="34" charset="0"/>
              </a:rPr>
              <a:t>cơ sở vật chất, đồ dùng đồ chơi, thiết bị dạy học của nhà trường.</a:t>
            </a:r>
            <a:r>
              <a:rPr lang="en-US" sz="2800" b="1" dirty="0">
                <a:solidFill>
                  <a:srgbClr val="2C0AFA"/>
                </a:solidFill>
                <a:latin typeface="Arial" pitchFamily="34" charset="0"/>
                <a:cs typeface="Arial" pitchFamily="34" charset="0"/>
              </a:rPr>
              <a:t/>
            </a:r>
            <a:br>
              <a:rPr lang="en-US" sz="2800" b="1" dirty="0">
                <a:solidFill>
                  <a:srgbClr val="2C0AFA"/>
                </a:solidFill>
                <a:latin typeface="Arial" pitchFamily="34" charset="0"/>
                <a:cs typeface="Arial" pitchFamily="34" charset="0"/>
              </a:rPr>
            </a:b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4130826517"/>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47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err="1">
                <a:solidFill>
                  <a:srgbClr val="FF0000"/>
                </a:solidFill>
                <a:latin typeface="Arial" pitchFamily="34" charset="0"/>
                <a:cs typeface="Arial" pitchFamily="34" charset="0"/>
              </a:rPr>
              <a:t>Một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số</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bất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cập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từ</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thực</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tiễn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sử</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dụng</a:t>
            </a:r>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r>
              <a:rPr lang="en-US" sz="2400" b="1" dirty="0" err="1" smtClean="0">
                <a:solidFill>
                  <a:srgbClr val="FF0000"/>
                </a:solidFill>
                <a:latin typeface="Arial" pitchFamily="34" charset="0"/>
                <a:cs typeface="Arial" pitchFamily="34" charset="0"/>
              </a:rPr>
              <a:t>Chuẩn</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HT MN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hành</a:t>
            </a:r>
            <a:endParaRPr lang="en-US" sz="2400"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3962400"/>
          </a:xfrm>
        </p:spPr>
        <p:txBody>
          <a:bodyPr>
            <a:noAutofit/>
          </a:bodyPr>
          <a:lstStyle/>
          <a:p>
            <a:pPr marL="0" lvl="0" indent="0" algn="just">
              <a:lnSpc>
                <a:spcPct val="150000"/>
              </a:lnSpc>
              <a:spcBef>
                <a:spcPts val="0"/>
              </a:spcBef>
            </a:pP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Nội</a:t>
            </a:r>
            <a:r>
              <a:rPr lang="en-US" sz="2400" b="1" dirty="0" smtClean="0">
                <a:solidFill>
                  <a:srgbClr val="002060"/>
                </a:solidFill>
                <a:latin typeface="Arial" pitchFamily="34" charset="0"/>
                <a:cs typeface="Arial" pitchFamily="34" charset="0"/>
              </a:rPr>
              <a:t> </a:t>
            </a:r>
            <a:r>
              <a:rPr lang="en-US" sz="2400" b="1" dirty="0">
                <a:solidFill>
                  <a:srgbClr val="002060"/>
                </a:solidFill>
                <a:latin typeface="Arial" pitchFamily="34" charset="0"/>
                <a:cs typeface="Arial" pitchFamily="34" charset="0"/>
              </a:rPr>
              <a:t>dung </a:t>
            </a:r>
            <a:r>
              <a:rPr lang="en-US" sz="2400" b="1" dirty="0" err="1">
                <a:solidFill>
                  <a:srgbClr val="002060"/>
                </a:solidFill>
                <a:latin typeface="Arial" pitchFamily="34" charset="0"/>
                <a:cs typeface="Arial" pitchFamily="34" charset="0"/>
              </a:rPr>
              <a:t>của</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chuẩn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Hiệu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trưởng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trường</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mầm</a:t>
            </a:r>
            <a:r>
              <a:rPr lang="en-US" sz="2400" b="1" dirty="0">
                <a:solidFill>
                  <a:srgbClr val="002060"/>
                </a:solidFill>
                <a:latin typeface="Arial" pitchFamily="34" charset="0"/>
                <a:cs typeface="Arial" pitchFamily="34" charset="0"/>
              </a:rPr>
              <a:t> non </a:t>
            </a:r>
            <a:r>
              <a:rPr lang="en-US" sz="2400" b="1" dirty="0" err="1">
                <a:solidFill>
                  <a:srgbClr val="002060"/>
                </a:solidFill>
                <a:latin typeface="Arial" pitchFamily="34" charset="0"/>
                <a:cs typeface="Arial" pitchFamily="34" charset="0"/>
              </a:rPr>
              <a:t>gồm</a:t>
            </a:r>
            <a:r>
              <a:rPr lang="en-US" sz="2400" b="1" dirty="0">
                <a:solidFill>
                  <a:srgbClr val="002060"/>
                </a:solidFill>
                <a:latin typeface="Arial" pitchFamily="34" charset="0"/>
                <a:cs typeface="Arial" pitchFamily="34" charset="0"/>
              </a:rPr>
              <a:t> 04 </a:t>
            </a:r>
            <a:r>
              <a:rPr lang="en-US" sz="2400" b="1" dirty="0" err="1">
                <a:solidFill>
                  <a:srgbClr val="002060"/>
                </a:solidFill>
                <a:latin typeface="Arial" pitchFamily="34" charset="0"/>
                <a:cs typeface="Arial" pitchFamily="34" charset="0"/>
              </a:rPr>
              <a:t>tiêu</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chuẩn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riêng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mầm</a:t>
            </a:r>
            <a:r>
              <a:rPr lang="en-US" sz="2400" dirty="0">
                <a:solidFill>
                  <a:srgbClr val="002060"/>
                </a:solidFill>
                <a:latin typeface="Arial" pitchFamily="34" charset="0"/>
                <a:cs typeface="Arial" pitchFamily="34" charset="0"/>
              </a:rPr>
              <a:t> non, </a:t>
            </a:r>
            <a:r>
              <a:rPr lang="en-US" sz="2400" dirty="0" err="1">
                <a:solidFill>
                  <a:srgbClr val="002060"/>
                </a:solidFill>
                <a:latin typeface="Arial" pitchFamily="34" charset="0"/>
                <a:cs typeface="Arial" pitchFamily="34" charset="0"/>
              </a:rPr>
              <a:t>Cách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còn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nặng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lý</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chính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HT </a:t>
            </a:r>
            <a:r>
              <a:rPr lang="en-US" sz="2400" dirty="0" err="1">
                <a:solidFill>
                  <a:srgbClr val="002060"/>
                </a:solidFill>
                <a:latin typeface="Arial" pitchFamily="34" charset="0"/>
                <a:cs typeface="Arial" pitchFamily="34" charset="0"/>
              </a:rPr>
              <a:t>trong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rõ</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tiếp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cận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lấy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triển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tuệ</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thẩm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hội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mỗi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đích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đầu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endParaRPr lang="en-US" sz="2400" dirty="0">
              <a:solidFill>
                <a:srgbClr val="002060"/>
              </a:solidFill>
              <a:latin typeface="Arial" pitchFamily="34" charset="0"/>
              <a:cs typeface="Arial" pitchFamily="34" charset="0"/>
            </a:endParaRPr>
          </a:p>
          <a:p>
            <a:pPr marL="0" lvl="0" indent="0" algn="just"/>
            <a:endParaRPr lang="en-US" sz="2400" dirty="0">
              <a:latin typeface="Arial" pitchFamily="34" charset="0"/>
              <a:cs typeface="Arial" pitchFamily="34" charset="0"/>
            </a:endParaRP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9896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11. </a:t>
            </a:r>
            <a:r>
              <a:rPr lang="en-US" sz="2800" b="1" dirty="0" err="1">
                <a:solidFill>
                  <a:srgbClr val="2C0AFA"/>
                </a:solidFill>
                <a:latin typeface="Arial" pitchFamily="34" charset="0"/>
                <a:cs typeface="Arial" pitchFamily="34" charset="0"/>
              </a:rPr>
              <a:t>Quản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trị</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chất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lượng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giáo</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dục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1277877156"/>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308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73B2536-E669-48A3-9133-7146B6018CB3}"/>
              </a:ext>
            </a:extLst>
          </p:cNvPr>
          <p:cNvGraphicFramePr/>
          <p:nvPr>
            <p:extLst>
              <p:ext uri="{D42A27DB-BD31-4B8C-83A1-F6EECF244321}">
                <p14:modId xmlns:p14="http://schemas.microsoft.com/office/powerpoint/2010/main" xmlns="" val="2724565102"/>
              </p:ext>
            </p:extLst>
          </p:nvPr>
        </p:nvGraphicFramePr>
        <p:xfrm>
          <a:off x="304800" y="3048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859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608DFDB-30AE-496A-BA97-2B04CB08331B}"/>
                                            </p:graphicEl>
                                          </p:spTgt>
                                        </p:tgtEl>
                                        <p:attrNameLst>
                                          <p:attrName>style.visibility</p:attrName>
                                        </p:attrNameLst>
                                      </p:cBhvr>
                                      <p:to>
                                        <p:strVal val="visible"/>
                                      </p:to>
                                    </p:set>
                                    <p:animEffect transition="in" filter="wipe(down)">
                                      <p:cBhvr>
                                        <p:cTn id="7" dur="500"/>
                                        <p:tgtEl>
                                          <p:spTgt spid="4">
                                            <p:graphicEl>
                                              <a:dgm id="{D608DFDB-30AE-496A-BA97-2B04CB0833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4AB695C-8C4B-44EE-91BA-F091C14896D0}"/>
                                            </p:graphicEl>
                                          </p:spTgt>
                                        </p:tgtEl>
                                        <p:attrNameLst>
                                          <p:attrName>style.visibility</p:attrName>
                                        </p:attrNameLst>
                                      </p:cBhvr>
                                      <p:to>
                                        <p:strVal val="visible"/>
                                      </p:to>
                                    </p:set>
                                    <p:animEffect transition="in" filter="wipe(down)">
                                      <p:cBhvr>
                                        <p:cTn id="12" dur="500"/>
                                        <p:tgtEl>
                                          <p:spTgt spid="4">
                                            <p:graphicEl>
                                              <a:dgm id="{34AB695C-8C4B-44EE-91BA-F091C14896D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D91181FD-2C8A-4E2D-8B2D-7710CA4C6995}"/>
                                            </p:graphicEl>
                                          </p:spTgt>
                                        </p:tgtEl>
                                        <p:attrNameLst>
                                          <p:attrName>style.visibility</p:attrName>
                                        </p:attrNameLst>
                                      </p:cBhvr>
                                      <p:to>
                                        <p:strVal val="visible"/>
                                      </p:to>
                                    </p:set>
                                    <p:animEffect transition="in" filter="wipe(down)">
                                      <p:cBhvr>
                                        <p:cTn id="15" dur="500"/>
                                        <p:tgtEl>
                                          <p:spTgt spid="4">
                                            <p:graphicEl>
                                              <a:dgm id="{D91181FD-2C8A-4E2D-8B2D-7710CA4C69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440A2356-D6C4-462A-B536-0982E0311020}"/>
                                            </p:graphicEl>
                                          </p:spTgt>
                                        </p:tgtEl>
                                        <p:attrNameLst>
                                          <p:attrName>style.visibility</p:attrName>
                                        </p:attrNameLst>
                                      </p:cBhvr>
                                      <p:to>
                                        <p:strVal val="visible"/>
                                      </p:to>
                                    </p:set>
                                    <p:animEffect transition="in" filter="wipe(down)">
                                      <p:cBhvr>
                                        <p:cTn id="20" dur="500"/>
                                        <p:tgtEl>
                                          <p:spTgt spid="4">
                                            <p:graphicEl>
                                              <a:dgm id="{440A2356-D6C4-462A-B536-0982E0311020}"/>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850991CB-54CF-4F88-8846-E846B35F42A9}"/>
                                            </p:graphicEl>
                                          </p:spTgt>
                                        </p:tgtEl>
                                        <p:attrNameLst>
                                          <p:attrName>style.visibility</p:attrName>
                                        </p:attrNameLst>
                                      </p:cBhvr>
                                      <p:to>
                                        <p:strVal val="visible"/>
                                      </p:to>
                                    </p:set>
                                    <p:animEffect transition="in" filter="wipe(down)">
                                      <p:cBhvr>
                                        <p:cTn id="23" dur="500"/>
                                        <p:tgtEl>
                                          <p:spTgt spid="4">
                                            <p:graphicEl>
                                              <a:dgm id="{850991CB-54CF-4F88-8846-E846B35F42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406A4D35-D03D-4BDB-9CD9-1770B4E41E43}"/>
                                            </p:graphicEl>
                                          </p:spTgt>
                                        </p:tgtEl>
                                        <p:attrNameLst>
                                          <p:attrName>style.visibility</p:attrName>
                                        </p:attrNameLst>
                                      </p:cBhvr>
                                      <p:to>
                                        <p:strVal val="visible"/>
                                      </p:to>
                                    </p:set>
                                    <p:animEffect transition="in" filter="wipe(down)">
                                      <p:cBhvr>
                                        <p:cTn id="28" dur="500"/>
                                        <p:tgtEl>
                                          <p:spTgt spid="4">
                                            <p:graphicEl>
                                              <a:dgm id="{406A4D35-D03D-4BDB-9CD9-1770B4E41E4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2194D624-5C21-4B50-968B-03068167704A}"/>
                                            </p:graphicEl>
                                          </p:spTgt>
                                        </p:tgtEl>
                                        <p:attrNameLst>
                                          <p:attrName>style.visibility</p:attrName>
                                        </p:attrNameLst>
                                      </p:cBhvr>
                                      <p:to>
                                        <p:strVal val="visible"/>
                                      </p:to>
                                    </p:set>
                                    <p:animEffect transition="in" filter="wipe(down)">
                                      <p:cBhvr>
                                        <p:cTn id="31" dur="500"/>
                                        <p:tgtEl>
                                          <p:spTgt spid="4">
                                            <p:graphicEl>
                                              <a:dgm id="{2194D624-5C21-4B50-968B-030681677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57200" y="2286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12. </a:t>
            </a:r>
            <a:r>
              <a:rPr lang="en-US" sz="2800" b="1" dirty="0" err="1">
                <a:solidFill>
                  <a:srgbClr val="2C0AFA"/>
                </a:solidFill>
                <a:latin typeface="Arial" pitchFamily="34" charset="0"/>
                <a:cs typeface="Arial" pitchFamily="34" charset="0"/>
              </a:rPr>
              <a:t>Xây</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dựng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văn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hóa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1702761201"/>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075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13. </a:t>
            </a:r>
            <a:r>
              <a:rPr lang="en-US" sz="2800" b="1" dirty="0" err="1">
                <a:solidFill>
                  <a:srgbClr val="2C0AFA"/>
                </a:solidFill>
                <a:latin typeface="Arial" pitchFamily="34" charset="0"/>
                <a:cs typeface="Arial" pitchFamily="34" charset="0"/>
              </a:rPr>
              <a:t>Thực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hiện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dân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chủ</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cơ</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sở</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1004798440"/>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829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57200" y="228600"/>
            <a:ext cx="8229600" cy="1143000"/>
          </a:xfrm>
        </p:spPr>
        <p:txBody>
          <a:bodyPr vert="horz" lIns="91440" tIns="45720" rIns="91440" bIns="45720" rtlCol="0" anchor="ctr">
            <a:noAutofit/>
          </a:bodyPr>
          <a:lstStyle/>
          <a:p>
            <a:r>
              <a:rPr lang="en-US" sz="2800" b="1" dirty="0" err="1" smtClean="0">
                <a:solidFill>
                  <a:srgbClr val="2C0AFA"/>
                </a:solidFill>
                <a:latin typeface="Arial" pitchFamily="34" charset="0"/>
                <a:cs typeface="Arial" pitchFamily="34" charset="0"/>
              </a:rPr>
              <a:t>Tiêu</a:t>
            </a:r>
            <a:r>
              <a:rPr lang="en-US" sz="2800" b="1" dirty="0" smtClean="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14. </a:t>
            </a:r>
            <a:r>
              <a:rPr lang="en-US" sz="2800" b="1" dirty="0" err="1">
                <a:solidFill>
                  <a:srgbClr val="2C0AFA"/>
                </a:solidFill>
                <a:latin typeface="Arial" pitchFamily="34" charset="0"/>
                <a:cs typeface="Arial" pitchFamily="34" charset="0"/>
              </a:rPr>
              <a:t>Xây</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dựng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học</a:t>
            </a:r>
            <a:r>
              <a:rPr lang="en-US" sz="2800" b="1" dirty="0">
                <a:solidFill>
                  <a:srgbClr val="2C0AFA"/>
                </a:solidFill>
                <a:latin typeface="Arial" pitchFamily="34" charset="0"/>
                <a:cs typeface="Arial" pitchFamily="34" charset="0"/>
              </a:rPr>
              <a:t> </a:t>
            </a:r>
            <a:r>
              <a:rPr lang="en-US" sz="2800" b="1" dirty="0" smtClean="0">
                <a:solidFill>
                  <a:srgbClr val="2C0AFA"/>
                </a:solidFill>
                <a:latin typeface="Arial" pitchFamily="34" charset="0"/>
                <a:cs typeface="Arial" pitchFamily="34" charset="0"/>
              </a:rPr>
              <a:t/>
            </a:r>
            <a:br>
              <a:rPr lang="en-US" sz="2800" b="1" dirty="0" smtClean="0">
                <a:solidFill>
                  <a:srgbClr val="2C0AFA"/>
                </a:solidFill>
                <a:latin typeface="Arial" pitchFamily="34" charset="0"/>
                <a:cs typeface="Arial" pitchFamily="34" charset="0"/>
              </a:rPr>
            </a:br>
            <a:r>
              <a:rPr lang="en-US" sz="2800" b="1" dirty="0" smtClean="0">
                <a:solidFill>
                  <a:srgbClr val="2C0AFA"/>
                </a:solidFill>
                <a:latin typeface="Arial" pitchFamily="34" charset="0"/>
                <a:cs typeface="Arial" pitchFamily="34" charset="0"/>
              </a:rPr>
              <a:t>an </a:t>
            </a:r>
            <a:r>
              <a:rPr lang="en-US" sz="2800" b="1" dirty="0" err="1">
                <a:solidFill>
                  <a:srgbClr val="2C0AFA"/>
                </a:solidFill>
                <a:latin typeface="Arial" pitchFamily="34" charset="0"/>
                <a:cs typeface="Arial" pitchFamily="34" charset="0"/>
              </a:rPr>
              <a:t>toàn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phòng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chống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bạo</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lực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học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3850011648"/>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89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73B2536-E669-48A3-9133-7146B6018CB3}"/>
              </a:ext>
            </a:extLst>
          </p:cNvPr>
          <p:cNvGraphicFramePr/>
          <p:nvPr>
            <p:extLst>
              <p:ext uri="{D42A27DB-BD31-4B8C-83A1-F6EECF244321}">
                <p14:modId xmlns:p14="http://schemas.microsoft.com/office/powerpoint/2010/main" xmlns="" val="3356150583"/>
              </p:ext>
            </p:extLst>
          </p:nvPr>
        </p:nvGraphicFramePr>
        <p:xfrm>
          <a:off x="304800" y="3048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575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608DFDB-30AE-496A-BA97-2B04CB08331B}"/>
                                            </p:graphicEl>
                                          </p:spTgt>
                                        </p:tgtEl>
                                        <p:attrNameLst>
                                          <p:attrName>style.visibility</p:attrName>
                                        </p:attrNameLst>
                                      </p:cBhvr>
                                      <p:to>
                                        <p:strVal val="visible"/>
                                      </p:to>
                                    </p:set>
                                    <p:animEffect transition="in" filter="wipe(down)">
                                      <p:cBhvr>
                                        <p:cTn id="7" dur="500"/>
                                        <p:tgtEl>
                                          <p:spTgt spid="4">
                                            <p:graphicEl>
                                              <a:dgm id="{D608DFDB-30AE-496A-BA97-2B04CB0833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4AB695C-8C4B-44EE-91BA-F091C14896D0}"/>
                                            </p:graphicEl>
                                          </p:spTgt>
                                        </p:tgtEl>
                                        <p:attrNameLst>
                                          <p:attrName>style.visibility</p:attrName>
                                        </p:attrNameLst>
                                      </p:cBhvr>
                                      <p:to>
                                        <p:strVal val="visible"/>
                                      </p:to>
                                    </p:set>
                                    <p:animEffect transition="in" filter="wipe(down)">
                                      <p:cBhvr>
                                        <p:cTn id="12" dur="500"/>
                                        <p:tgtEl>
                                          <p:spTgt spid="4">
                                            <p:graphicEl>
                                              <a:dgm id="{34AB695C-8C4B-44EE-91BA-F091C14896D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D91181FD-2C8A-4E2D-8B2D-7710CA4C6995}"/>
                                            </p:graphicEl>
                                          </p:spTgt>
                                        </p:tgtEl>
                                        <p:attrNameLst>
                                          <p:attrName>style.visibility</p:attrName>
                                        </p:attrNameLst>
                                      </p:cBhvr>
                                      <p:to>
                                        <p:strVal val="visible"/>
                                      </p:to>
                                    </p:set>
                                    <p:animEffect transition="in" filter="wipe(down)">
                                      <p:cBhvr>
                                        <p:cTn id="15" dur="500"/>
                                        <p:tgtEl>
                                          <p:spTgt spid="4">
                                            <p:graphicEl>
                                              <a:dgm id="{D91181FD-2C8A-4E2D-8B2D-7710CA4C69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406A4D35-D03D-4BDB-9CD9-1770B4E41E43}"/>
                                            </p:graphicEl>
                                          </p:spTgt>
                                        </p:tgtEl>
                                        <p:attrNameLst>
                                          <p:attrName>style.visibility</p:attrName>
                                        </p:attrNameLst>
                                      </p:cBhvr>
                                      <p:to>
                                        <p:strVal val="visible"/>
                                      </p:to>
                                    </p:set>
                                    <p:animEffect transition="in" filter="wipe(down)">
                                      <p:cBhvr>
                                        <p:cTn id="20" dur="500"/>
                                        <p:tgtEl>
                                          <p:spTgt spid="4">
                                            <p:graphicEl>
                                              <a:dgm id="{406A4D35-D03D-4BDB-9CD9-1770B4E41E4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2194D624-5C21-4B50-968B-03068167704A}"/>
                                            </p:graphicEl>
                                          </p:spTgt>
                                        </p:tgtEl>
                                        <p:attrNameLst>
                                          <p:attrName>style.visibility</p:attrName>
                                        </p:attrNameLst>
                                      </p:cBhvr>
                                      <p:to>
                                        <p:strVal val="visible"/>
                                      </p:to>
                                    </p:set>
                                    <p:animEffect transition="in" filter="wipe(down)">
                                      <p:cBhvr>
                                        <p:cTn id="23" dur="500"/>
                                        <p:tgtEl>
                                          <p:spTgt spid="4">
                                            <p:graphicEl>
                                              <a:dgm id="{2194D624-5C21-4B50-968B-030681677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14. </a:t>
            </a:r>
            <a:r>
              <a:rPr lang="en-US" sz="2800" b="1" dirty="0" err="1">
                <a:solidFill>
                  <a:srgbClr val="2C0AFA"/>
                </a:solidFill>
                <a:latin typeface="Arial" pitchFamily="34" charset="0"/>
                <a:cs typeface="Arial" pitchFamily="34" charset="0"/>
              </a:rPr>
              <a:t>Phối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hợp</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giữa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đình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xã</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hội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để</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thực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hiện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hoạt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động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dạy</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học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cho</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học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sinh</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4054573369"/>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529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15. </a:t>
            </a:r>
            <a:r>
              <a:rPr lang="en-US" sz="2800" b="1" dirty="0" err="1">
                <a:solidFill>
                  <a:srgbClr val="2C0AFA"/>
                </a:solidFill>
                <a:latin typeface="Arial" pitchFamily="34" charset="0"/>
                <a:cs typeface="Arial" pitchFamily="34" charset="0"/>
              </a:rPr>
              <a:t>Phối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hợp</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giữa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đình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xã</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hội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HĐ  </a:t>
            </a:r>
            <a:r>
              <a:rPr lang="nb-NO" sz="2800" b="1" dirty="0">
                <a:solidFill>
                  <a:srgbClr val="2C0AFA"/>
                </a:solidFill>
                <a:latin typeface="Arial" pitchFamily="34" charset="0"/>
                <a:cs typeface="Arial" pitchFamily="34" charset="0"/>
              </a:rPr>
              <a:t>nuôi dưỡng, chăm sóc, giáo dục trẻ em </a:t>
            </a:r>
            <a:r>
              <a:rPr lang="en-US" sz="2800" b="1" dirty="0">
                <a:solidFill>
                  <a:srgbClr val="2C0AFA"/>
                </a:solidFill>
                <a:latin typeface="Arial" pitchFamily="34" charset="0"/>
                <a:cs typeface="Arial" pitchFamily="34" charset="0"/>
              </a:rPr>
              <a:t/>
            </a:r>
            <a:br>
              <a:rPr lang="en-US" sz="2800" b="1" dirty="0">
                <a:solidFill>
                  <a:srgbClr val="2C0AFA"/>
                </a:solidFill>
                <a:latin typeface="Arial" pitchFamily="34" charset="0"/>
                <a:cs typeface="Arial" pitchFamily="34" charset="0"/>
              </a:rPr>
            </a:b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3023017514"/>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676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16. </a:t>
            </a:r>
            <a:r>
              <a:rPr lang="en-US" sz="2800" b="1" dirty="0" err="1">
                <a:solidFill>
                  <a:srgbClr val="2C0AFA"/>
                </a:solidFill>
                <a:latin typeface="Arial" pitchFamily="34" charset="0"/>
                <a:cs typeface="Arial" pitchFamily="34" charset="0"/>
              </a:rPr>
              <a:t>Phối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hợp</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giữa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gia</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đình</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xã</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hội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trong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huy</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động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và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sử</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dụng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nguồn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lực</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để</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phát</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triển</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nhà</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trường</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1702920125"/>
              </p:ext>
            </p:extLst>
          </p:nvPr>
        </p:nvGraphicFramePr>
        <p:xfrm>
          <a:off x="381000" y="13716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802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left)">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left)">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left)">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left)">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73B2536-E669-48A3-9133-7146B6018CB3}"/>
              </a:ext>
            </a:extLst>
          </p:cNvPr>
          <p:cNvGraphicFramePr/>
          <p:nvPr>
            <p:extLst>
              <p:ext uri="{D42A27DB-BD31-4B8C-83A1-F6EECF244321}">
                <p14:modId xmlns:p14="http://schemas.microsoft.com/office/powerpoint/2010/main" xmlns="" val="4291718896"/>
              </p:ext>
            </p:extLst>
          </p:nvPr>
        </p:nvGraphicFramePr>
        <p:xfrm>
          <a:off x="304800" y="3048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926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608DFDB-30AE-496A-BA97-2B04CB08331B}"/>
                                            </p:graphicEl>
                                          </p:spTgt>
                                        </p:tgtEl>
                                        <p:attrNameLst>
                                          <p:attrName>style.visibility</p:attrName>
                                        </p:attrNameLst>
                                      </p:cBhvr>
                                      <p:to>
                                        <p:strVal val="visible"/>
                                      </p:to>
                                    </p:set>
                                    <p:animEffect transition="in" filter="wipe(down)">
                                      <p:cBhvr>
                                        <p:cTn id="7" dur="500"/>
                                        <p:tgtEl>
                                          <p:spTgt spid="4">
                                            <p:graphicEl>
                                              <a:dgm id="{D608DFDB-30AE-496A-BA97-2B04CB0833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4AB695C-8C4B-44EE-91BA-F091C14896D0}"/>
                                            </p:graphicEl>
                                          </p:spTgt>
                                        </p:tgtEl>
                                        <p:attrNameLst>
                                          <p:attrName>style.visibility</p:attrName>
                                        </p:attrNameLst>
                                      </p:cBhvr>
                                      <p:to>
                                        <p:strVal val="visible"/>
                                      </p:to>
                                    </p:set>
                                    <p:animEffect transition="in" filter="wipe(down)">
                                      <p:cBhvr>
                                        <p:cTn id="12" dur="500"/>
                                        <p:tgtEl>
                                          <p:spTgt spid="4">
                                            <p:graphicEl>
                                              <a:dgm id="{34AB695C-8C4B-44EE-91BA-F091C14896D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D91181FD-2C8A-4E2D-8B2D-7710CA4C6995}"/>
                                            </p:graphicEl>
                                          </p:spTgt>
                                        </p:tgtEl>
                                        <p:attrNameLst>
                                          <p:attrName>style.visibility</p:attrName>
                                        </p:attrNameLst>
                                      </p:cBhvr>
                                      <p:to>
                                        <p:strVal val="visible"/>
                                      </p:to>
                                    </p:set>
                                    <p:animEffect transition="in" filter="wipe(down)">
                                      <p:cBhvr>
                                        <p:cTn id="15" dur="500"/>
                                        <p:tgtEl>
                                          <p:spTgt spid="4">
                                            <p:graphicEl>
                                              <a:dgm id="{D91181FD-2C8A-4E2D-8B2D-7710CA4C69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440A2356-D6C4-462A-B536-0982E0311020}"/>
                                            </p:graphicEl>
                                          </p:spTgt>
                                        </p:tgtEl>
                                        <p:attrNameLst>
                                          <p:attrName>style.visibility</p:attrName>
                                        </p:attrNameLst>
                                      </p:cBhvr>
                                      <p:to>
                                        <p:strVal val="visible"/>
                                      </p:to>
                                    </p:set>
                                    <p:animEffect transition="in" filter="wipe(down)">
                                      <p:cBhvr>
                                        <p:cTn id="20" dur="500"/>
                                        <p:tgtEl>
                                          <p:spTgt spid="4">
                                            <p:graphicEl>
                                              <a:dgm id="{440A2356-D6C4-462A-B536-0982E0311020}"/>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850991CB-54CF-4F88-8846-E846B35F42A9}"/>
                                            </p:graphicEl>
                                          </p:spTgt>
                                        </p:tgtEl>
                                        <p:attrNameLst>
                                          <p:attrName>style.visibility</p:attrName>
                                        </p:attrNameLst>
                                      </p:cBhvr>
                                      <p:to>
                                        <p:strVal val="visible"/>
                                      </p:to>
                                    </p:set>
                                    <p:animEffect transition="in" filter="wipe(down)">
                                      <p:cBhvr>
                                        <p:cTn id="23" dur="500"/>
                                        <p:tgtEl>
                                          <p:spTgt spid="4">
                                            <p:graphicEl>
                                              <a:dgm id="{850991CB-54CF-4F88-8846-E846B35F42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77200" cy="5562600"/>
          </a:xfrm>
        </p:spPr>
        <p:txBody>
          <a:bodyPr>
            <a:noAutofit/>
          </a:bodyPr>
          <a:lstStyle/>
          <a:p>
            <a:pPr marL="0" lvl="0" indent="0" algn="just">
              <a:spcBef>
                <a:spcPts val="600"/>
              </a:spcBef>
              <a:spcAft>
                <a:spcPts val="600"/>
              </a:spcAft>
              <a:tabLst>
                <a:tab pos="0" algn="l"/>
              </a:tabLst>
            </a:pP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Chưa</a:t>
            </a:r>
            <a:r>
              <a:rPr lang="en-US" sz="2400" dirty="0" smtClean="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cập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đến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chuyên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môn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ngữ</a:t>
            </a:r>
            <a:r>
              <a:rPr lang="en-US" sz="2400" dirty="0">
                <a:solidFill>
                  <a:srgbClr val="002060"/>
                </a:solidFill>
                <a:latin typeface="Arial" pitchFamily="34" charset="0"/>
                <a:cs typeface="Arial" pitchFamily="34" charset="0"/>
              </a:rPr>
              <a:t>, tin </a:t>
            </a:r>
            <a:r>
              <a:rPr lang="en-US" sz="2400" dirty="0" err="1">
                <a:solidFill>
                  <a:srgbClr val="002060"/>
                </a:solidFill>
                <a:latin typeface="Arial" pitchFamily="34" charset="0"/>
                <a:cs typeface="Arial" pitchFamily="34" charset="0"/>
              </a:rPr>
              <a:t>học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endParaRPr lang="en-US" sz="2400" dirty="0">
              <a:solidFill>
                <a:srgbClr val="002060"/>
              </a:solidFill>
              <a:latin typeface="Arial" pitchFamily="34" charset="0"/>
              <a:cs typeface="Arial" pitchFamily="34" charset="0"/>
            </a:endParaRPr>
          </a:p>
          <a:p>
            <a:pPr marL="0" lvl="0" indent="0" algn="just">
              <a:spcBef>
                <a:spcPts val="600"/>
              </a:spcBef>
              <a:spcAft>
                <a:spcPts val="600"/>
              </a:spcAft>
            </a:pP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Về</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trình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độ</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chuyên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môn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theo</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chuẩn</a:t>
            </a:r>
            <a:r>
              <a:rPr lang="en-US" sz="2400" b="1" dirty="0">
                <a:solidFill>
                  <a:srgbClr val="002060"/>
                </a:solidFill>
                <a:latin typeface="Arial" pitchFamily="34" charset="0"/>
                <a:cs typeface="Arial" pitchFamily="34" charset="0"/>
              </a:rPr>
              <a:t> HTMN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độ</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chuẩn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theo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định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Luật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đối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GDMN -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so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điều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lệ</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mầm</a:t>
            </a:r>
            <a:r>
              <a:rPr lang="en-US" sz="2400" dirty="0">
                <a:solidFill>
                  <a:srgbClr val="002060"/>
                </a:solidFill>
                <a:latin typeface="Arial" pitchFamily="34" charset="0"/>
                <a:cs typeface="Arial" pitchFamily="34" charset="0"/>
              </a:rPr>
              <a:t> non.</a:t>
            </a:r>
          </a:p>
          <a:p>
            <a:pPr marL="0" lvl="0" indent="0" algn="just">
              <a:spcBef>
                <a:spcPts val="600"/>
              </a:spcBef>
              <a:spcAft>
                <a:spcPts val="600"/>
              </a:spcAft>
            </a:pP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Đánh</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giá</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xếp</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loại</a:t>
            </a:r>
            <a:r>
              <a:rPr lang="en-US" sz="2400" b="1" dirty="0">
                <a:solidFill>
                  <a:srgbClr val="002060"/>
                </a:solidFill>
                <a:latin typeface="Arial" pitchFamily="34" charset="0"/>
                <a:cs typeface="Arial" pitchFamily="34" charset="0"/>
              </a:rPr>
              <a:t> HT: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theo</a:t>
            </a:r>
            <a:r>
              <a:rPr lang="en-US" sz="2400" dirty="0">
                <a:solidFill>
                  <a:srgbClr val="002060"/>
                </a:solidFill>
                <a:latin typeface="Arial" pitchFamily="34" charset="0"/>
                <a:cs typeface="Arial" pitchFamily="34" charset="0"/>
              </a:rPr>
              <a:t> 4 </a:t>
            </a:r>
            <a:r>
              <a:rPr lang="en-US" sz="2400" dirty="0" err="1">
                <a:solidFill>
                  <a:srgbClr val="002060"/>
                </a:solidFill>
                <a:latin typeface="Arial" pitchFamily="34" charset="0"/>
                <a:cs typeface="Arial" pitchFamily="34" charset="0"/>
              </a:rPr>
              <a:t>mức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chuẩn</a:t>
            </a:r>
            <a:r>
              <a:rPr lang="en-US" sz="2400" dirty="0">
                <a:solidFill>
                  <a:srgbClr val="002060"/>
                </a:solidFill>
                <a:latin typeface="Arial" pitchFamily="34" charset="0"/>
                <a:cs typeface="Arial" pitchFamily="34" charset="0"/>
              </a:rPr>
              <a:t> - </a:t>
            </a:r>
            <a:r>
              <a:rPr lang="en-US" sz="2400" dirty="0" err="1">
                <a:solidFill>
                  <a:srgbClr val="002060"/>
                </a:solidFill>
                <a:latin typeface="Arial" pitchFamily="34" charset="0"/>
                <a:cs typeface="Arial" pitchFamily="34" charset="0"/>
              </a:rPr>
              <a:t>loại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kém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chuẩn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hoặc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loại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xuất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sắc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này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tạo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áp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chưa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hợp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với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KĐCLGD MN.</a:t>
            </a:r>
          </a:p>
          <a:p>
            <a:pPr marL="0" indent="0" algn="just">
              <a:spcBef>
                <a:spcPts val="600"/>
              </a:spcBef>
              <a:spcAft>
                <a:spcPts val="600"/>
              </a:spcAft>
            </a:pP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Chưa</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có</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phần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Gợi</a:t>
            </a:r>
            <a:r>
              <a:rPr lang="en-US" sz="2400" b="1" dirty="0">
                <a:solidFill>
                  <a:srgbClr val="002060"/>
                </a:solidFill>
                <a:latin typeface="Arial" pitchFamily="34" charset="0"/>
                <a:cs typeface="Arial" pitchFamily="34" charset="0"/>
              </a:rPr>
              <a:t> ý minh </a:t>
            </a:r>
            <a:r>
              <a:rPr lang="en-US" sz="2400" b="1" dirty="0" err="1" smtClean="0">
                <a:solidFill>
                  <a:srgbClr val="002060"/>
                </a:solidFill>
                <a:latin typeface="Arial" pitchFamily="34" charset="0"/>
                <a:cs typeface="Arial" pitchFamily="34" charset="0"/>
              </a:rPr>
              <a:t>chứng</a:t>
            </a:r>
            <a:r>
              <a:rPr lang="en-US" sz="2400" b="1" dirty="0" smtClean="0">
                <a:solidFill>
                  <a:srgbClr val="002060"/>
                </a:solidFill>
                <a:latin typeface="Arial" pitchFamily="34" charset="0"/>
                <a:cs typeface="Arial" pitchFamily="34" charset="0"/>
              </a:rPr>
              <a:t> - </a:t>
            </a:r>
            <a:r>
              <a:rPr lang="en-US" sz="2400" b="1" dirty="0" err="1">
                <a:solidFill>
                  <a:srgbClr val="002060"/>
                </a:solidFill>
                <a:latin typeface="Arial" pitchFamily="34" charset="0"/>
                <a:cs typeface="Arial" pitchFamily="34" charset="0"/>
              </a:rPr>
              <a:t>k</a:t>
            </a:r>
            <a:r>
              <a:rPr lang="en-US" sz="2400" dirty="0" err="1">
                <a:solidFill>
                  <a:srgbClr val="002060"/>
                </a:solidFill>
                <a:latin typeface="Arial" pitchFamily="34" charset="0"/>
                <a:cs typeface="Arial" pitchFamily="34" charset="0"/>
              </a:rPr>
              <a:t>hó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khăn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đánh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giá</a:t>
            </a:r>
            <a:endParaRPr lang="en-US" sz="2400" dirty="0">
              <a:solidFill>
                <a:srgbClr val="002060"/>
              </a:solidFill>
              <a:latin typeface="Arial" pitchFamily="34" charset="0"/>
              <a:cs typeface="Arial" pitchFamily="34" charset="0"/>
            </a:endParaRPr>
          </a:p>
          <a:p>
            <a:pPr lvl="0" algn="just">
              <a:spcBef>
                <a:spcPts val="600"/>
              </a:spcBef>
              <a:spcAft>
                <a:spcPts val="600"/>
              </a:spcAft>
            </a:pPr>
            <a:endParaRPr lang="en-US" sz="2400" dirty="0">
              <a:latin typeface="Arial" pitchFamily="34" charset="0"/>
              <a:cs typeface="Arial" pitchFamily="34" charset="0"/>
            </a:endParaRPr>
          </a:p>
          <a:p>
            <a:pPr algn="just">
              <a:spcBef>
                <a:spcPts val="600"/>
              </a:spcBef>
              <a:spcAft>
                <a:spcPts val="600"/>
              </a:spcAft>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093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17. </a:t>
            </a:r>
            <a:r>
              <a:rPr lang="en-US" sz="2800" b="1" dirty="0" err="1">
                <a:solidFill>
                  <a:srgbClr val="2C0AFA"/>
                </a:solidFill>
                <a:latin typeface="Arial" pitchFamily="34" charset="0"/>
                <a:cs typeface="Arial" pitchFamily="34" charset="0"/>
              </a:rPr>
              <a:t>Sử</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dụng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ngoại</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ngữ</a:t>
            </a:r>
            <a:endParaRPr lang="en-US" sz="2800" b="1" dirty="0">
              <a:solidFill>
                <a:srgbClr val="2C0AFA"/>
              </a:solidFill>
              <a:latin typeface="Arial" pitchFamily="34" charset="0"/>
              <a:cs typeface="Arial" pitchFamily="34" charset="0"/>
            </a:endParaRP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3270147512"/>
              </p:ext>
            </p:extLst>
          </p:nvPr>
        </p:nvGraphicFramePr>
        <p:xfrm>
          <a:off x="304800" y="12954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168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49BA-605E-461E-BA74-5C36F21B61BD}"/>
              </a:ext>
            </a:extLst>
          </p:cNvPr>
          <p:cNvSpPr>
            <a:spLocks noGrp="1"/>
          </p:cNvSpPr>
          <p:nvPr>
            <p:ph type="title"/>
          </p:nvPr>
        </p:nvSpPr>
        <p:spPr>
          <a:xfrm>
            <a:off x="444759" y="381000"/>
            <a:ext cx="8229600" cy="1143000"/>
          </a:xfrm>
        </p:spPr>
        <p:txBody>
          <a:bodyPr vert="horz" lIns="91440" tIns="45720" rIns="91440" bIns="45720" rtlCol="0" anchor="ctr">
            <a:noAutofit/>
          </a:bodyPr>
          <a:lstStyle/>
          <a:p>
            <a:r>
              <a:rPr lang="en-US" sz="2800" b="1" dirty="0" err="1">
                <a:solidFill>
                  <a:srgbClr val="2C0AFA"/>
                </a:solidFill>
                <a:latin typeface="Arial" pitchFamily="34" charset="0"/>
                <a:cs typeface="Arial" pitchFamily="34" charset="0"/>
              </a:rPr>
              <a:t>Tiêu</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chí</a:t>
            </a:r>
            <a:r>
              <a:rPr lang="en-US" sz="2800" b="1" dirty="0">
                <a:solidFill>
                  <a:srgbClr val="2C0AFA"/>
                </a:solidFill>
                <a:latin typeface="Arial" pitchFamily="34" charset="0"/>
                <a:cs typeface="Arial" pitchFamily="34" charset="0"/>
              </a:rPr>
              <a:t> 18. </a:t>
            </a:r>
            <a:r>
              <a:rPr lang="en-US" sz="2800" b="1" dirty="0" err="1">
                <a:solidFill>
                  <a:srgbClr val="2C0AFA"/>
                </a:solidFill>
                <a:latin typeface="Arial" pitchFamily="34" charset="0"/>
                <a:cs typeface="Arial" pitchFamily="34" charset="0"/>
              </a:rPr>
              <a:t>Ứng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dụng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công</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nghệ</a:t>
            </a:r>
            <a:r>
              <a:rPr lang="en-US" sz="2800" b="1" dirty="0">
                <a:solidFill>
                  <a:srgbClr val="2C0AFA"/>
                </a:solidFill>
                <a:latin typeface="Arial" pitchFamily="34" charset="0"/>
                <a:cs typeface="Arial" pitchFamily="34" charset="0"/>
              </a:rPr>
              <a:t> </a:t>
            </a:r>
            <a:r>
              <a:rPr lang="en-US" sz="2800" b="1" dirty="0" err="1">
                <a:solidFill>
                  <a:srgbClr val="2C0AFA"/>
                </a:solidFill>
                <a:latin typeface="Arial" pitchFamily="34" charset="0"/>
                <a:cs typeface="Arial" pitchFamily="34" charset="0"/>
              </a:rPr>
              <a:t>thông</a:t>
            </a:r>
            <a:r>
              <a:rPr lang="en-US" sz="2800" b="1" dirty="0">
                <a:solidFill>
                  <a:srgbClr val="2C0AFA"/>
                </a:solidFill>
                <a:latin typeface="Arial" pitchFamily="34" charset="0"/>
                <a:cs typeface="Arial" pitchFamily="34" charset="0"/>
              </a:rPr>
              <a:t> tin</a:t>
            </a:r>
          </a:p>
        </p:txBody>
      </p:sp>
      <p:graphicFrame>
        <p:nvGraphicFramePr>
          <p:cNvPr id="4" name="Diagram 3">
            <a:extLst>
              <a:ext uri="{FF2B5EF4-FFF2-40B4-BE49-F238E27FC236}">
                <a16:creationId xmlns:a16="http://schemas.microsoft.com/office/drawing/2014/main" xmlns="" id="{406E9B37-3F2A-497B-A4DB-320E48234A1A}"/>
              </a:ext>
            </a:extLst>
          </p:cNvPr>
          <p:cNvGraphicFramePr/>
          <p:nvPr>
            <p:extLst>
              <p:ext uri="{D42A27DB-BD31-4B8C-83A1-F6EECF244321}">
                <p14:modId xmlns:p14="http://schemas.microsoft.com/office/powerpoint/2010/main" xmlns="" val="4259774532"/>
              </p:ext>
            </p:extLst>
          </p:nvPr>
        </p:nvGraphicFramePr>
        <p:xfrm>
          <a:off x="228600" y="1397000"/>
          <a:ext cx="84582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608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3552A19B-2F18-406C-B836-EEC010281EF6}"/>
                                            </p:graphicEl>
                                          </p:spTgt>
                                        </p:tgtEl>
                                        <p:attrNameLst>
                                          <p:attrName>style.visibility</p:attrName>
                                        </p:attrNameLst>
                                      </p:cBhvr>
                                      <p:to>
                                        <p:strVal val="visible"/>
                                      </p:to>
                                    </p:set>
                                    <p:animEffect transition="in" filter="wipe(up)">
                                      <p:cBhvr>
                                        <p:cTn id="7" dur="500"/>
                                        <p:tgtEl>
                                          <p:spTgt spid="4">
                                            <p:graphicEl>
                                              <a:dgm id="{3552A19B-2F18-406C-B836-EEC010281E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1B9C7C6-110F-4B63-8879-DCA4945F5A2D}"/>
                                            </p:graphicEl>
                                          </p:spTgt>
                                        </p:tgtEl>
                                        <p:attrNameLst>
                                          <p:attrName>style.visibility</p:attrName>
                                        </p:attrNameLst>
                                      </p:cBhvr>
                                      <p:to>
                                        <p:strVal val="visible"/>
                                      </p:to>
                                    </p:set>
                                    <p:animEffect transition="in" filter="wipe(up)">
                                      <p:cBhvr>
                                        <p:cTn id="12" dur="500"/>
                                        <p:tgtEl>
                                          <p:spTgt spid="4">
                                            <p:graphicEl>
                                              <a:dgm id="{D1B9C7C6-110F-4B63-8879-DCA4945F5A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F7C69D7B-7C4E-4B96-8910-EE615B5FC344}"/>
                                            </p:graphicEl>
                                          </p:spTgt>
                                        </p:tgtEl>
                                        <p:attrNameLst>
                                          <p:attrName>style.visibility</p:attrName>
                                        </p:attrNameLst>
                                      </p:cBhvr>
                                      <p:to>
                                        <p:strVal val="visible"/>
                                      </p:to>
                                    </p:set>
                                    <p:animEffect transition="in" filter="wipe(up)">
                                      <p:cBhvr>
                                        <p:cTn id="17" dur="500"/>
                                        <p:tgtEl>
                                          <p:spTgt spid="4">
                                            <p:graphicEl>
                                              <a:dgm id="{F7C69D7B-7C4E-4B96-8910-EE615B5FC3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DA77809B-6729-456F-8231-F0AB83B553CF}"/>
                                            </p:graphicEl>
                                          </p:spTgt>
                                        </p:tgtEl>
                                        <p:attrNameLst>
                                          <p:attrName>style.visibility</p:attrName>
                                        </p:attrNameLst>
                                      </p:cBhvr>
                                      <p:to>
                                        <p:strVal val="visible"/>
                                      </p:to>
                                    </p:set>
                                    <p:animEffect transition="in" filter="wipe(up)">
                                      <p:cBhvr>
                                        <p:cTn id="22" dur="500"/>
                                        <p:tgtEl>
                                          <p:spTgt spid="4">
                                            <p:graphicEl>
                                              <a:dgm id="{DA77809B-6729-456F-8231-F0AB83B55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250616" y="1443162"/>
            <a:ext cx="8868867"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defRPr/>
            </a:pPr>
            <a:endParaRPr lang="en-GB" altLang="ja-JP" sz="4400" b="1" dirty="0" smtClean="0">
              <a:solidFill>
                <a:srgbClr val="3333CC"/>
              </a:solidFill>
              <a:effectLst>
                <a:outerShdw blurRad="38100" dist="38100" dir="2700000" algn="tl">
                  <a:srgbClr val="C0C0C0"/>
                </a:outerShdw>
              </a:effectLst>
              <a:latin typeface="Arial" pitchFamily="34" charset="0"/>
              <a:ea typeface="ＭＳ Ｐゴシック" pitchFamily="34" charset="-128"/>
              <a:cs typeface="Arial" pitchFamily="34" charset="0"/>
            </a:endParaRPr>
          </a:p>
          <a:p>
            <a:pPr algn="ctr">
              <a:defRPr/>
            </a:pPr>
            <a:r>
              <a:rPr lang="en-GB" altLang="ja-JP" sz="3200" b="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HƯỚNG DẪN SỬ DỤNG CHUẨN </a:t>
            </a:r>
          </a:p>
          <a:p>
            <a:pPr algn="ctr">
              <a:defRPr/>
            </a:pPr>
            <a:r>
              <a:rPr lang="en-GB" altLang="ja-JP" sz="3200" b="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HIỆU TRƯỞNG CƠ SỞ GIÁO DỤC MẦM NON  </a:t>
            </a:r>
          </a:p>
          <a:p>
            <a:pPr algn="ctr">
              <a:defRPr/>
            </a:pP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(Ban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hành</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kèm</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theo</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Thông</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tư</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số</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25/2018/TT-BGDĐT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ngày</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08/10/2018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của</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Bộ</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trưởng</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a:t>
            </a:r>
            <a:r>
              <a:rPr lang="en-GB" altLang="ja-JP" sz="3200" i="1" dirty="0" err="1"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Bộ</a:t>
            </a:r>
            <a:r>
              <a:rPr lang="en-GB" altLang="ja-JP" sz="3200" i="1" dirty="0" smtClean="0">
                <a:solidFill>
                  <a:srgbClr val="3333CC"/>
                </a:solidFill>
                <a:effectLst>
                  <a:outerShdw blurRad="38100" dist="38100" dir="2700000" algn="tl">
                    <a:srgbClr val="C0C0C0"/>
                  </a:outerShdw>
                </a:effectLst>
                <a:latin typeface="Times New Roman" pitchFamily="18" charset="0"/>
                <a:ea typeface="ＭＳ Ｐゴシック" pitchFamily="34" charset="-128"/>
                <a:cs typeface="Arial" pitchFamily="34" charset="0"/>
              </a:rPr>
              <a:t> GD&amp;ĐT)</a:t>
            </a:r>
          </a:p>
        </p:txBody>
      </p:sp>
      <p:sp>
        <p:nvSpPr>
          <p:cNvPr id="3" name="Content Placeholder 2"/>
          <p:cNvSpPr txBox="1">
            <a:spLocks/>
          </p:cNvSpPr>
          <p:nvPr/>
        </p:nvSpPr>
        <p:spPr>
          <a:xfrm>
            <a:off x="1043352" y="381000"/>
            <a:ext cx="36576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GB" altLang="ja-JP" sz="4800" b="1" dirty="0" smtClean="0">
                <a:solidFill>
                  <a:srgbClr val="FF0000"/>
                </a:solidFill>
                <a:effectLst>
                  <a:outerShdw blurRad="38100" dist="38100" dir="2700000" algn="tl">
                    <a:srgbClr val="C0C0C0"/>
                  </a:outerShdw>
                </a:effectLst>
                <a:latin typeface="Arial" pitchFamily="34" charset="0"/>
                <a:ea typeface="ＭＳ Ｐゴシック" pitchFamily="34" charset="-128"/>
                <a:cs typeface="Arial" pitchFamily="34" charset="0"/>
              </a:rPr>
              <a:t>PHẦN II</a:t>
            </a:r>
            <a:endParaRPr lang="en-GB" altLang="ja-JP" sz="4800" b="1" dirty="0">
              <a:solidFill>
                <a:srgbClr val="FF0000"/>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44508286"/>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FF0000"/>
                </a:solidFill>
                <a:latin typeface="Arial" pitchFamily="34" charset="0"/>
                <a:cs typeface="Arial" pitchFamily="34" charset="0"/>
              </a:rPr>
              <a:t>NỘI DUNG </a:t>
            </a:r>
            <a:endParaRPr lang="en-US" sz="3200"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24622057"/>
              </p:ext>
            </p:extLst>
          </p:nvPr>
        </p:nvGraphicFramePr>
        <p:xfrm>
          <a:off x="762000" y="1524000"/>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911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3A6FF70-89FA-496C-A35A-27A4F8786A15}"/>
                                            </p:graphicEl>
                                          </p:spTgt>
                                        </p:tgtEl>
                                        <p:attrNameLst>
                                          <p:attrName>style.visibility</p:attrName>
                                        </p:attrNameLst>
                                      </p:cBhvr>
                                      <p:to>
                                        <p:strVal val="visible"/>
                                      </p:to>
                                    </p:set>
                                    <p:animEffect transition="in" filter="wipe(down)">
                                      <p:cBhvr>
                                        <p:cTn id="7" dur="500"/>
                                        <p:tgtEl>
                                          <p:spTgt spid="4">
                                            <p:graphicEl>
                                              <a:dgm id="{23A6FF70-89FA-496C-A35A-27A4F8786A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C45D7B7-E205-47BE-8800-ADECF273DC1C}"/>
                                            </p:graphicEl>
                                          </p:spTgt>
                                        </p:tgtEl>
                                        <p:attrNameLst>
                                          <p:attrName>style.visibility</p:attrName>
                                        </p:attrNameLst>
                                      </p:cBhvr>
                                      <p:to>
                                        <p:strVal val="visible"/>
                                      </p:to>
                                    </p:set>
                                    <p:animEffect transition="in" filter="wipe(down)">
                                      <p:cBhvr>
                                        <p:cTn id="12" dur="500"/>
                                        <p:tgtEl>
                                          <p:spTgt spid="4">
                                            <p:graphicEl>
                                              <a:dgm id="{3C45D7B7-E205-47BE-8800-ADECF273DC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412411C6-7A90-44C8-8B8B-EFF8E3FEDF6C}"/>
                                            </p:graphicEl>
                                          </p:spTgt>
                                        </p:tgtEl>
                                        <p:attrNameLst>
                                          <p:attrName>style.visibility</p:attrName>
                                        </p:attrNameLst>
                                      </p:cBhvr>
                                      <p:to>
                                        <p:strVal val="visible"/>
                                      </p:to>
                                    </p:set>
                                    <p:animEffect transition="in" filter="wipe(down)">
                                      <p:cBhvr>
                                        <p:cTn id="17" dur="500"/>
                                        <p:tgtEl>
                                          <p:spTgt spid="4">
                                            <p:graphicEl>
                                              <a:dgm id="{412411C6-7A90-44C8-8B8B-EFF8E3FEDF6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73EEAAA5-AA54-4514-A56A-2B84662E5B6F}"/>
                                            </p:graphicEl>
                                          </p:spTgt>
                                        </p:tgtEl>
                                        <p:attrNameLst>
                                          <p:attrName>style.visibility</p:attrName>
                                        </p:attrNameLst>
                                      </p:cBhvr>
                                      <p:to>
                                        <p:strVal val="visible"/>
                                      </p:to>
                                    </p:set>
                                    <p:animEffect transition="in" filter="wipe(down)">
                                      <p:cBhvr>
                                        <p:cTn id="22" dur="500"/>
                                        <p:tgtEl>
                                          <p:spTgt spid="4">
                                            <p:graphicEl>
                                              <a:dgm id="{73EEAAA5-AA54-4514-A56A-2B84662E5B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64016" cy="792088"/>
          </a:xfrm>
        </p:spPr>
        <p:txBody>
          <a:bodyPr>
            <a:noAutofit/>
          </a:bodyPr>
          <a:lstStyle/>
          <a:p>
            <a:pPr algn="ctr"/>
            <a:r>
              <a:rPr lang="en-US" altLang="ja-JP" sz="2400" b="1" dirty="0" smtClean="0">
                <a:solidFill>
                  <a:srgbClr val="C00000"/>
                </a:solidFill>
                <a:latin typeface="Arial" pitchFamily="34" charset="0"/>
                <a:cs typeface="Arial" pitchFamily="34" charset="0"/>
              </a:rPr>
              <a:t>HƯỚNG DẪN SỬ DỤNG</a:t>
            </a:r>
            <a:br>
              <a:rPr lang="en-US" altLang="ja-JP" sz="2400" b="1" dirty="0" smtClean="0">
                <a:solidFill>
                  <a:srgbClr val="C00000"/>
                </a:solidFill>
                <a:latin typeface="Arial" pitchFamily="34" charset="0"/>
                <a:cs typeface="Arial" pitchFamily="34" charset="0"/>
              </a:rPr>
            </a:br>
            <a:r>
              <a:rPr lang="en-US" altLang="ja-JP" sz="2400" b="1" dirty="0" smtClean="0">
                <a:solidFill>
                  <a:srgbClr val="C00000"/>
                </a:solidFill>
                <a:latin typeface="Arial" pitchFamily="34" charset="0"/>
                <a:cs typeface="Arial" pitchFamily="34" charset="0"/>
              </a:rPr>
              <a:t>CHUẨN HIỆU TRƯỞNG CƠ SỞ GIÁO DỤC MẦM NON</a:t>
            </a:r>
            <a:endParaRPr kumimoji="1" lang="ja-JP" altLang="en-US" sz="2400" b="1" dirty="0">
              <a:solidFill>
                <a:srgbClr val="C00000"/>
              </a:solidFill>
              <a:latin typeface="Arial" pitchFamily="34" charset="0"/>
              <a:cs typeface="Arial" pitchFamily="34" charset="0"/>
            </a:endParaRPr>
          </a:p>
        </p:txBody>
      </p:sp>
      <p:cxnSp>
        <p:nvCxnSpPr>
          <p:cNvPr id="7" name="Straight Connector 6"/>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xmlns="" val="1396775324"/>
              </p:ext>
            </p:extLst>
          </p:nvPr>
        </p:nvGraphicFramePr>
        <p:xfrm>
          <a:off x="1187624" y="1268760"/>
          <a:ext cx="6600564"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516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AB6907FC-767A-4033-91BA-1CA596BB9164}"/>
                                            </p:graphicEl>
                                          </p:spTgt>
                                        </p:tgtEl>
                                        <p:attrNameLst>
                                          <p:attrName>style.visibility</p:attrName>
                                        </p:attrNameLst>
                                      </p:cBhvr>
                                      <p:to>
                                        <p:strVal val="visible"/>
                                      </p:to>
                                    </p:set>
                                    <p:animEffect transition="in" filter="wipe(left)">
                                      <p:cBhvr>
                                        <p:cTn id="7" dur="500"/>
                                        <p:tgtEl>
                                          <p:spTgt spid="5">
                                            <p:graphicEl>
                                              <a:dgm id="{AB6907FC-767A-4033-91BA-1CA596BB916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30B0F6CD-E92C-4837-A2D6-A0300DF354D9}"/>
                                            </p:graphicEl>
                                          </p:spTgt>
                                        </p:tgtEl>
                                        <p:attrNameLst>
                                          <p:attrName>style.visibility</p:attrName>
                                        </p:attrNameLst>
                                      </p:cBhvr>
                                      <p:to>
                                        <p:strVal val="visible"/>
                                      </p:to>
                                    </p:set>
                                    <p:animEffect transition="in" filter="wipe(left)">
                                      <p:cBhvr>
                                        <p:cTn id="12" dur="500"/>
                                        <p:tgtEl>
                                          <p:spTgt spid="5">
                                            <p:graphicEl>
                                              <a:dgm id="{30B0F6CD-E92C-4837-A2D6-A0300DF354D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A080EF16-D814-494F-A700-D7E927E2B24E}"/>
                                            </p:graphicEl>
                                          </p:spTgt>
                                        </p:tgtEl>
                                        <p:attrNameLst>
                                          <p:attrName>style.visibility</p:attrName>
                                        </p:attrNameLst>
                                      </p:cBhvr>
                                      <p:to>
                                        <p:strVal val="visible"/>
                                      </p:to>
                                    </p:set>
                                    <p:animEffect transition="in" filter="wipe(left)">
                                      <p:cBhvr>
                                        <p:cTn id="17" dur="500"/>
                                        <p:tgtEl>
                                          <p:spTgt spid="5">
                                            <p:graphicEl>
                                              <a:dgm id="{A080EF16-D814-494F-A700-D7E927E2B24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BF40FC07-53F7-4220-8206-87108DE5D744}"/>
                                            </p:graphicEl>
                                          </p:spTgt>
                                        </p:tgtEl>
                                        <p:attrNameLst>
                                          <p:attrName>style.visibility</p:attrName>
                                        </p:attrNameLst>
                                      </p:cBhvr>
                                      <p:to>
                                        <p:strVal val="visible"/>
                                      </p:to>
                                    </p:set>
                                    <p:animEffect transition="in" filter="wipe(left)">
                                      <p:cBhvr>
                                        <p:cTn id="22" dur="500"/>
                                        <p:tgtEl>
                                          <p:spTgt spid="5">
                                            <p:graphicEl>
                                              <a:dgm id="{BF40FC07-53F7-4220-8206-87108DE5D7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C56DF063-DAE4-493F-81E7-B65AE50122D0}"/>
                                            </p:graphicEl>
                                          </p:spTgt>
                                        </p:tgtEl>
                                        <p:attrNameLst>
                                          <p:attrName>style.visibility</p:attrName>
                                        </p:attrNameLst>
                                      </p:cBhvr>
                                      <p:to>
                                        <p:strVal val="visible"/>
                                      </p:to>
                                    </p:set>
                                    <p:animEffect transition="in" filter="wipe(left)">
                                      <p:cBhvr>
                                        <p:cTn id="27" dur="500"/>
                                        <p:tgtEl>
                                          <p:spTgt spid="5">
                                            <p:graphicEl>
                                              <a:dgm id="{C56DF063-DAE4-493F-81E7-B65AE50122D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BB2AF71A-FC43-4FF0-A9D5-49E0A3EA8E3B}"/>
                                            </p:graphicEl>
                                          </p:spTgt>
                                        </p:tgtEl>
                                        <p:attrNameLst>
                                          <p:attrName>style.visibility</p:attrName>
                                        </p:attrNameLst>
                                      </p:cBhvr>
                                      <p:to>
                                        <p:strVal val="visible"/>
                                      </p:to>
                                    </p:set>
                                    <p:animEffect transition="in" filter="wipe(left)">
                                      <p:cBhvr>
                                        <p:cTn id="32" dur="500"/>
                                        <p:tgtEl>
                                          <p:spTgt spid="5">
                                            <p:graphicEl>
                                              <a:dgm id="{BB2AF71A-FC43-4FF0-A9D5-49E0A3EA8E3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243ED6E8-EA37-4985-9489-A083FD9D529D}"/>
                                            </p:graphicEl>
                                          </p:spTgt>
                                        </p:tgtEl>
                                        <p:attrNameLst>
                                          <p:attrName>style.visibility</p:attrName>
                                        </p:attrNameLst>
                                      </p:cBhvr>
                                      <p:to>
                                        <p:strVal val="visible"/>
                                      </p:to>
                                    </p:set>
                                    <p:animEffect transition="in" filter="wipe(left)">
                                      <p:cBhvr>
                                        <p:cTn id="37" dur="500"/>
                                        <p:tgtEl>
                                          <p:spTgt spid="5">
                                            <p:graphicEl>
                                              <a:dgm id="{243ED6E8-EA37-4985-9489-A083FD9D529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9C4894B-4F18-487B-9928-D5A213FA2035}"/>
                                            </p:graphicEl>
                                          </p:spTgt>
                                        </p:tgtEl>
                                        <p:attrNameLst>
                                          <p:attrName>style.visibility</p:attrName>
                                        </p:attrNameLst>
                                      </p:cBhvr>
                                      <p:to>
                                        <p:strVal val="visible"/>
                                      </p:to>
                                    </p:set>
                                    <p:animEffect transition="in" filter="wipe(left)">
                                      <p:cBhvr>
                                        <p:cTn id="42" dur="500"/>
                                        <p:tgtEl>
                                          <p:spTgt spid="5">
                                            <p:graphicEl>
                                              <a:dgm id="{39C4894B-4F18-487B-9928-D5A213FA203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EDB043F0-5A2B-4369-8E9C-2E144052E1C6}"/>
                                            </p:graphicEl>
                                          </p:spTgt>
                                        </p:tgtEl>
                                        <p:attrNameLst>
                                          <p:attrName>style.visibility</p:attrName>
                                        </p:attrNameLst>
                                      </p:cBhvr>
                                      <p:to>
                                        <p:strVal val="visible"/>
                                      </p:to>
                                    </p:set>
                                    <p:animEffect transition="in" filter="wipe(left)">
                                      <p:cBhvr>
                                        <p:cTn id="47" dur="500"/>
                                        <p:tgtEl>
                                          <p:spTgt spid="5">
                                            <p:graphicEl>
                                              <a:dgm id="{EDB043F0-5A2B-4369-8E9C-2E144052E1C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5647FC96-5B98-45AB-9419-A89B31C723BB}"/>
                                            </p:graphicEl>
                                          </p:spTgt>
                                        </p:tgtEl>
                                        <p:attrNameLst>
                                          <p:attrName>style.visibility</p:attrName>
                                        </p:attrNameLst>
                                      </p:cBhvr>
                                      <p:to>
                                        <p:strVal val="visible"/>
                                      </p:to>
                                    </p:set>
                                    <p:animEffect transition="in" filter="wipe(left)">
                                      <p:cBhvr>
                                        <p:cTn id="52" dur="500"/>
                                        <p:tgtEl>
                                          <p:spTgt spid="5">
                                            <p:graphicEl>
                                              <a:dgm id="{5647FC96-5B98-45AB-9419-A89B31C723B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dgm id="{B346CB1B-BE13-41B3-AD85-282C9B2F6B81}"/>
                                            </p:graphicEl>
                                          </p:spTgt>
                                        </p:tgtEl>
                                        <p:attrNameLst>
                                          <p:attrName>style.visibility</p:attrName>
                                        </p:attrNameLst>
                                      </p:cBhvr>
                                      <p:to>
                                        <p:strVal val="visible"/>
                                      </p:to>
                                    </p:set>
                                    <p:animEffect transition="in" filter="wipe(left)">
                                      <p:cBhvr>
                                        <p:cTn id="57" dur="500"/>
                                        <p:tgtEl>
                                          <p:spTgt spid="5">
                                            <p:graphicEl>
                                              <a:dgm id="{B346CB1B-BE13-41B3-AD85-282C9B2F6B8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dgm id="{C00A14D4-0A9A-4B02-86B3-2BBB92B56FC9}"/>
                                            </p:graphicEl>
                                          </p:spTgt>
                                        </p:tgtEl>
                                        <p:attrNameLst>
                                          <p:attrName>style.visibility</p:attrName>
                                        </p:attrNameLst>
                                      </p:cBhvr>
                                      <p:to>
                                        <p:strVal val="visible"/>
                                      </p:to>
                                    </p:set>
                                    <p:animEffect transition="in" filter="wipe(left)">
                                      <p:cBhvr>
                                        <p:cTn id="62" dur="500"/>
                                        <p:tgtEl>
                                          <p:spTgt spid="5">
                                            <p:graphicEl>
                                              <a:dgm id="{C00A14D4-0A9A-4B02-86B3-2BBB92B56F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127756"/>
            <a:ext cx="7255664" cy="792088"/>
          </a:xfrm>
        </p:spPr>
        <p:txBody>
          <a:bodyPr>
            <a:noAutofit/>
          </a:bodyPr>
          <a:lstStyle/>
          <a:p>
            <a:pPr algn="ctr"/>
            <a:r>
              <a:rPr lang="en-US" altLang="ja-JP" sz="2400" b="1" dirty="0">
                <a:solidFill>
                  <a:srgbClr val="C00000"/>
                </a:solidFill>
                <a:latin typeface="Arial" pitchFamily="34" charset="0"/>
                <a:cs typeface="Arial" pitchFamily="34" charset="0"/>
              </a:rPr>
              <a:t>1. </a:t>
            </a:r>
            <a:r>
              <a:rPr lang="en-US" altLang="ja-JP" sz="2400" b="1" dirty="0" smtClean="0">
                <a:solidFill>
                  <a:srgbClr val="C00000"/>
                </a:solidFill>
                <a:latin typeface="Arial" pitchFamily="34" charset="0"/>
                <a:cs typeface="Arial" pitchFamily="34" charset="0"/>
              </a:rPr>
              <a:t>YÊU CẦU ĐÁNH GIÁ</a:t>
            </a:r>
            <a:r>
              <a:rPr lang="en-US" altLang="ja-JP" sz="2400" b="1" dirty="0">
                <a:solidFill>
                  <a:srgbClr val="C00000"/>
                </a:solidFill>
                <a:latin typeface="Arial" pitchFamily="34" charset="0"/>
                <a:cs typeface="Arial" pitchFamily="34" charset="0"/>
              </a:rPr>
              <a:t/>
            </a:r>
            <a:br>
              <a:rPr lang="en-US" altLang="ja-JP" sz="2400" b="1" dirty="0">
                <a:solidFill>
                  <a:srgbClr val="C00000"/>
                </a:solidFill>
                <a:latin typeface="Arial" pitchFamily="34" charset="0"/>
                <a:cs typeface="Arial" pitchFamily="34" charset="0"/>
              </a:rPr>
            </a:br>
            <a:endParaRPr lang="ja-JP" altLang="en-US" sz="2400" b="1" dirty="0">
              <a:solidFill>
                <a:srgbClr val="C00000"/>
              </a:solidFill>
              <a:latin typeface="Arial" pitchFamily="34" charset="0"/>
              <a:cs typeface="Arial" pitchFamily="34" charset="0"/>
            </a:endParaRPr>
          </a:p>
        </p:txBody>
      </p:sp>
      <p:cxnSp>
        <p:nvCxnSpPr>
          <p:cNvPr id="7" name="Straight Connector 6"/>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520" y="1124744"/>
            <a:ext cx="8568952" cy="4893647"/>
          </a:xfrm>
          <a:prstGeom prst="rect">
            <a:avLst/>
          </a:prstGeom>
        </p:spPr>
        <p:txBody>
          <a:bodyPr wrap="square">
            <a:spAutoFit/>
          </a:bodyPr>
          <a:lstStyle/>
          <a:p>
            <a:pPr algn="just"/>
            <a:r>
              <a:rPr lang="en-US" altLang="ja-JP" sz="2400" b="1" i="1" dirty="0" err="1">
                <a:latin typeface="Arial" pitchFamily="34" charset="0"/>
                <a:cs typeface="Arial" pitchFamily="34" charset="0"/>
              </a:rPr>
              <a:t>Đánh</a:t>
            </a:r>
            <a:r>
              <a:rPr lang="en-US" altLang="ja-JP" sz="2400" b="1" i="1" dirty="0">
                <a:latin typeface="Arial" pitchFamily="34" charset="0"/>
                <a:cs typeface="Arial" pitchFamily="34" charset="0"/>
              </a:rPr>
              <a:t> </a:t>
            </a:r>
            <a:r>
              <a:rPr lang="en-US" altLang="ja-JP" sz="2400" b="1" i="1" dirty="0" err="1">
                <a:latin typeface="Arial" pitchFamily="34" charset="0"/>
                <a:cs typeface="Arial" pitchFamily="34" charset="0"/>
              </a:rPr>
              <a:t>giá</a:t>
            </a:r>
            <a:r>
              <a:rPr lang="en-US" altLang="ja-JP" sz="2400" b="1" i="1" dirty="0">
                <a:latin typeface="Arial" pitchFamily="34" charset="0"/>
                <a:cs typeface="Arial" pitchFamily="34" charset="0"/>
              </a:rPr>
              <a:t> </a:t>
            </a:r>
            <a:r>
              <a:rPr lang="en-US" altLang="ja-JP" sz="2400" b="1" i="1" dirty="0" err="1">
                <a:latin typeface="Arial" pitchFamily="34" charset="0"/>
                <a:cs typeface="Arial" pitchFamily="34" charset="0"/>
              </a:rPr>
              <a:t>theo</a:t>
            </a:r>
            <a:r>
              <a:rPr lang="en-US" altLang="ja-JP" sz="2400" b="1" i="1" dirty="0">
                <a:latin typeface="Arial" pitchFamily="34" charset="0"/>
                <a:cs typeface="Arial" pitchFamily="34" charset="0"/>
              </a:rPr>
              <a:t> </a:t>
            </a:r>
            <a:r>
              <a:rPr lang="en-US" altLang="ja-JP" sz="2400" b="1" i="1" dirty="0" err="1">
                <a:latin typeface="Arial" pitchFamily="34" charset="0"/>
                <a:cs typeface="Arial" pitchFamily="34" charset="0"/>
              </a:rPr>
              <a:t>chuẩn</a:t>
            </a:r>
            <a:r>
              <a:rPr lang="en-US" altLang="ja-JP" sz="2400" b="1" i="1" dirty="0">
                <a:latin typeface="Arial" pitchFamily="34" charset="0"/>
                <a:cs typeface="Arial" pitchFamily="34" charset="0"/>
              </a:rPr>
              <a:t> </a:t>
            </a:r>
            <a:r>
              <a:rPr lang="en-US" altLang="ja-JP" sz="2400" b="1" i="1" dirty="0" err="1">
                <a:latin typeface="Arial" pitchFamily="34" charset="0"/>
                <a:cs typeface="Arial" pitchFamily="34" charset="0"/>
              </a:rPr>
              <a:t>hiệu</a:t>
            </a:r>
            <a:r>
              <a:rPr lang="en-US" altLang="ja-JP" sz="2400" b="1" i="1" dirty="0">
                <a:latin typeface="Arial" pitchFamily="34" charset="0"/>
                <a:cs typeface="Arial" pitchFamily="34" charset="0"/>
              </a:rPr>
              <a:t> </a:t>
            </a:r>
            <a:r>
              <a:rPr lang="en-US" altLang="ja-JP" sz="2400" b="1" i="1" dirty="0" err="1">
                <a:latin typeface="Arial" pitchFamily="34" charset="0"/>
                <a:cs typeface="Arial" pitchFamily="34" charset="0"/>
              </a:rPr>
              <a:t>trưởng</a:t>
            </a:r>
            <a:r>
              <a:rPr lang="en-US" altLang="ja-JP" sz="2400" b="1" i="1" dirty="0">
                <a:latin typeface="Arial" pitchFamily="34" charset="0"/>
                <a:cs typeface="Arial" pitchFamily="34" charset="0"/>
              </a:rPr>
              <a:t> </a:t>
            </a:r>
            <a:r>
              <a:rPr lang="en-US" altLang="ja-JP" sz="2400" dirty="0" err="1">
                <a:latin typeface="Arial" pitchFamily="34" charset="0"/>
                <a:cs typeface="Arial" pitchFamily="34" charset="0"/>
              </a:rPr>
              <a:t>là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việc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xác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định</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mức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độ</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đạt</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được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về</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phẩm</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chất</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năng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lực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lãnh</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quản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trị</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nhà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trường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theo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quy</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định</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chuẩn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endParaRPr lang="en-US" altLang="ja-JP" sz="2400" dirty="0" smtClean="0">
              <a:latin typeface="Arial" pitchFamily="34" charset="0"/>
              <a:cs typeface="Arial" pitchFamily="34" charset="0"/>
            </a:endParaRPr>
          </a:p>
          <a:p>
            <a:pPr marL="457200" indent="-457200" algn="just">
              <a:lnSpc>
                <a:spcPct val="150000"/>
              </a:lnSpc>
              <a:buFont typeface="Wingdings" pitchFamily="2" charset="2"/>
              <a:buChar char="Ø"/>
            </a:pPr>
            <a:r>
              <a:rPr lang="en-US" altLang="ja-JP" sz="2400" b="1" dirty="0" err="1">
                <a:latin typeface="Arial" pitchFamily="34" charset="0"/>
                <a:cs typeface="Arial" pitchFamily="34" charset="0"/>
              </a:rPr>
              <a:t>Khách</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quan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toàn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diện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công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bằng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dân</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chủ</a:t>
            </a:r>
            <a:r>
              <a:rPr lang="en-US" altLang="ja-JP" sz="2400" dirty="0" smtClean="0">
                <a:latin typeface="Arial" pitchFamily="34" charset="0"/>
                <a:cs typeface="Arial" pitchFamily="34" charset="0"/>
              </a:rPr>
              <a:t>;</a:t>
            </a:r>
            <a:endParaRPr lang="en-US" altLang="ja-JP" sz="2400" dirty="0">
              <a:latin typeface="Arial" pitchFamily="34" charset="0"/>
              <a:cs typeface="Arial" pitchFamily="34" charset="0"/>
            </a:endParaRPr>
          </a:p>
          <a:p>
            <a:pPr marL="457200" indent="-457200" algn="just">
              <a:lnSpc>
                <a:spcPct val="150000"/>
              </a:lnSpc>
              <a:buFont typeface="Wingdings" pitchFamily="2" charset="2"/>
              <a:buChar char="Ø"/>
            </a:pP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Dựa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trên</a:t>
            </a:r>
            <a:r>
              <a:rPr lang="en-US" altLang="ja-JP" sz="2400" dirty="0">
                <a:latin typeface="Arial" pitchFamily="34" charset="0"/>
                <a:cs typeface="Arial" pitchFamily="34" charset="0"/>
              </a:rPr>
              <a:t> </a:t>
            </a:r>
            <a:r>
              <a:rPr lang="en-US" altLang="ja-JP" sz="2400" b="1" dirty="0" err="1">
                <a:latin typeface="Arial" pitchFamily="34" charset="0"/>
                <a:cs typeface="Arial" pitchFamily="34" charset="0"/>
              </a:rPr>
              <a:t>phẩm</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chất</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năng</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lực</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và</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quá</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trình</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làm</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việc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trong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điều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kiện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cụ</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thể</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nhà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trường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địa</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phương</a:t>
            </a:r>
            <a:r>
              <a:rPr lang="en-US" altLang="ja-JP" sz="2400" dirty="0" smtClean="0">
                <a:latin typeface="Arial" pitchFamily="34" charset="0"/>
                <a:cs typeface="Arial" pitchFamily="34" charset="0"/>
              </a:rPr>
              <a:t>;</a:t>
            </a:r>
            <a:endParaRPr lang="en-US" altLang="ja-JP" sz="2400" dirty="0">
              <a:latin typeface="Arial" pitchFamily="34" charset="0"/>
              <a:cs typeface="Arial" pitchFamily="34" charset="0"/>
            </a:endParaRPr>
          </a:p>
          <a:p>
            <a:pPr marL="457200" indent="-457200" algn="just">
              <a:lnSpc>
                <a:spcPct val="150000"/>
              </a:lnSpc>
              <a:buFont typeface="Wingdings" pitchFamily="2" charset="2"/>
              <a:buChar char="Ø"/>
            </a:pPr>
            <a:r>
              <a:rPr lang="en-US" altLang="ja-JP" sz="2400" dirty="0" err="1">
                <a:latin typeface="Arial" pitchFamily="34" charset="0"/>
                <a:cs typeface="Arial" pitchFamily="34" charset="0"/>
              </a:rPr>
              <a:t>Căn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cứ</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mức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từng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tiêu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chí</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đạt</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được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có</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các</a:t>
            </a:r>
            <a:r>
              <a:rPr lang="en-US" altLang="ja-JP" sz="2400" dirty="0">
                <a:latin typeface="Arial" pitchFamily="34" charset="0"/>
                <a:cs typeface="Arial" pitchFamily="34" charset="0"/>
              </a:rPr>
              <a:t> </a:t>
            </a:r>
            <a:r>
              <a:rPr lang="en-US" altLang="ja-JP" sz="2400" b="1" dirty="0">
                <a:latin typeface="Arial" pitchFamily="34" charset="0"/>
                <a:cs typeface="Arial" pitchFamily="34" charset="0"/>
              </a:rPr>
              <a:t>minh </a:t>
            </a:r>
            <a:r>
              <a:rPr lang="en-US" altLang="ja-JP" sz="2400" b="1" dirty="0" err="1">
                <a:latin typeface="Arial" pitchFamily="34" charset="0"/>
                <a:cs typeface="Arial" pitchFamily="34" charset="0"/>
              </a:rPr>
              <a:t>chứng</a:t>
            </a:r>
            <a:r>
              <a:rPr lang="en-US" altLang="ja-JP" sz="2400" b="1" dirty="0">
                <a:latin typeface="Arial" pitchFamily="34" charset="0"/>
                <a:cs typeface="Arial" pitchFamily="34" charset="0"/>
              </a:rPr>
              <a:t> </a:t>
            </a:r>
            <a:r>
              <a:rPr lang="en-US" altLang="ja-JP" sz="2400" dirty="0" err="1">
                <a:latin typeface="Arial" pitchFamily="34" charset="0"/>
                <a:cs typeface="Arial" pitchFamily="34" charset="0"/>
              </a:rPr>
              <a:t>xác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thực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phù</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hợp</a:t>
            </a:r>
            <a:r>
              <a:rPr lang="en-US" altLang="ja-JP" sz="2400" dirty="0">
                <a:latin typeface="Arial" pitchFamily="34" charset="0"/>
                <a:cs typeface="Arial" pitchFamily="34" charset="0"/>
              </a:rPr>
              <a:t>.</a:t>
            </a:r>
            <a:endParaRPr lang="ja-JP" altLang="ja-JP" sz="2400" dirty="0">
              <a:latin typeface="Arial" pitchFamily="34" charset="0"/>
              <a:cs typeface="Arial" pitchFamily="34" charset="0"/>
            </a:endParaRPr>
          </a:p>
          <a:p>
            <a:pPr algn="just"/>
            <a:endParaRPr lang="ja-JP" altLang="en-US" sz="2400" dirty="0">
              <a:latin typeface="Arial" pitchFamily="34" charset="0"/>
              <a:cs typeface="Arial" pitchFamily="34" charset="0"/>
            </a:endParaRPr>
          </a:p>
        </p:txBody>
      </p:sp>
    </p:spTree>
    <p:extLst>
      <p:ext uri="{BB962C8B-B14F-4D97-AF65-F5344CB8AC3E}">
        <p14:creationId xmlns:p14="http://schemas.microsoft.com/office/powerpoint/2010/main" xmlns="" val="23872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4056" name="Rectangle 24"/>
          <p:cNvSpPr>
            <a:spLocks noGrp="1" noChangeArrowheads="1"/>
          </p:cNvSpPr>
          <p:nvPr>
            <p:ph type="title"/>
          </p:nvPr>
        </p:nvSpPr>
        <p:spPr>
          <a:xfrm>
            <a:off x="643264" y="0"/>
            <a:ext cx="8200451" cy="1196752"/>
          </a:xfrm>
        </p:spPr>
        <p:txBody>
          <a:bodyPr>
            <a:normAutofit/>
          </a:bodyPr>
          <a:lstStyle/>
          <a:p>
            <a:pPr algn="ctr"/>
            <a:r>
              <a:rPr lang="en-US" altLang="ja-JP" sz="2800" b="1" dirty="0">
                <a:solidFill>
                  <a:srgbClr val="C00000"/>
                </a:solidFill>
                <a:latin typeface="Arial" pitchFamily="34" charset="0"/>
                <a:cs typeface="Arial" pitchFamily="34" charset="0"/>
              </a:rPr>
              <a:t>2. QUY TRÌNH ĐÁNH GIÁ</a:t>
            </a:r>
            <a:r>
              <a:rPr lang="ja-JP" altLang="en-US" sz="2800" b="1" dirty="0">
                <a:solidFill>
                  <a:srgbClr val="C00000"/>
                </a:solidFill>
                <a:latin typeface="Arial" pitchFamily="34" charset="0"/>
                <a:cs typeface="Arial" pitchFamily="34" charset="0"/>
              </a:rPr>
              <a:t/>
            </a:r>
            <a:br>
              <a:rPr lang="ja-JP" altLang="en-US" sz="2800" b="1" dirty="0">
                <a:solidFill>
                  <a:srgbClr val="C00000"/>
                </a:solidFill>
                <a:latin typeface="Arial" pitchFamily="34" charset="0"/>
                <a:cs typeface="Arial" pitchFamily="34" charset="0"/>
              </a:rPr>
            </a:br>
            <a:endParaRPr lang="en-US" sz="2800" dirty="0">
              <a:latin typeface="Arial" pitchFamily="34" charset="0"/>
              <a:cs typeface="Arial" pitchFamily="34" charset="0"/>
            </a:endParaRPr>
          </a:p>
        </p:txBody>
      </p:sp>
      <p:sp>
        <p:nvSpPr>
          <p:cNvPr id="26" name="Footer Placeholder 4"/>
          <p:cNvSpPr>
            <a:spLocks noGrp="1"/>
          </p:cNvSpPr>
          <p:nvPr>
            <p:ph type="ftr" sz="quarter" idx="11"/>
          </p:nvPr>
        </p:nvSpPr>
        <p:spPr/>
        <p:txBody>
          <a:bodyPr/>
          <a:lstStyle/>
          <a:p>
            <a:r>
              <a:rPr lang="en-US"/>
              <a:t>www.themegallery.com</a:t>
            </a:r>
          </a:p>
        </p:txBody>
      </p:sp>
      <p:sp>
        <p:nvSpPr>
          <p:cNvPr id="44035" name="AutoShape 3"/>
          <p:cNvSpPr>
            <a:spLocks noChangeArrowheads="1"/>
          </p:cNvSpPr>
          <p:nvPr/>
        </p:nvSpPr>
        <p:spPr bwMode="ltGray">
          <a:xfrm>
            <a:off x="6303107" y="1498298"/>
            <a:ext cx="2167197" cy="3010823"/>
          </a:xfrm>
          <a:prstGeom prst="roundRect">
            <a:avLst>
              <a:gd name="adj" fmla="val 12574"/>
            </a:avLst>
          </a:prstGeom>
          <a:solidFill>
            <a:schemeClr val="folHlink"/>
          </a:solidFill>
          <a:ln w="9525">
            <a:noFill/>
            <a:round/>
            <a:headEnd/>
            <a:tailEnd/>
          </a:ln>
          <a:effectLst/>
        </p:spPr>
        <p:txBody>
          <a:bodyPr wrap="none" anchor="ctr"/>
          <a:lstStyle/>
          <a:p>
            <a:endParaRPr lang="en-US"/>
          </a:p>
        </p:txBody>
      </p:sp>
      <p:sp>
        <p:nvSpPr>
          <p:cNvPr id="44036" name="AutoShape 4"/>
          <p:cNvSpPr>
            <a:spLocks noChangeArrowheads="1"/>
          </p:cNvSpPr>
          <p:nvPr/>
        </p:nvSpPr>
        <p:spPr bwMode="ltGray">
          <a:xfrm>
            <a:off x="6300192" y="3727831"/>
            <a:ext cx="2158453" cy="775426"/>
          </a:xfrm>
          <a:prstGeom prst="roundRect">
            <a:avLst>
              <a:gd name="adj" fmla="val 32134"/>
            </a:avLst>
          </a:prstGeom>
          <a:gradFill rotWithShape="1">
            <a:gsLst>
              <a:gs pos="0">
                <a:schemeClr val="folHlink">
                  <a:alpha val="0"/>
                </a:schemeClr>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44037" name="AutoShape 5"/>
          <p:cNvSpPr>
            <a:spLocks noChangeArrowheads="1"/>
          </p:cNvSpPr>
          <p:nvPr/>
        </p:nvSpPr>
        <p:spPr bwMode="ltGray">
          <a:xfrm>
            <a:off x="6319139" y="1507093"/>
            <a:ext cx="2130761" cy="776892"/>
          </a:xfrm>
          <a:prstGeom prst="roundRect">
            <a:avLst>
              <a:gd name="adj" fmla="val 31319"/>
            </a:avLst>
          </a:prstGeom>
          <a:gradFill rotWithShape="1">
            <a:gsLst>
              <a:gs pos="0">
                <a:schemeClr val="folHlink">
                  <a:gamma/>
                  <a:tint val="33333"/>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sp>
        <p:nvSpPr>
          <p:cNvPr id="44039" name="AutoShape 7"/>
          <p:cNvSpPr>
            <a:spLocks noChangeArrowheads="1"/>
          </p:cNvSpPr>
          <p:nvPr/>
        </p:nvSpPr>
        <p:spPr bwMode="gray">
          <a:xfrm>
            <a:off x="3649013" y="1484867"/>
            <a:ext cx="2167197" cy="3024254"/>
          </a:xfrm>
          <a:prstGeom prst="roundRect">
            <a:avLst>
              <a:gd name="adj" fmla="val 12574"/>
            </a:avLst>
          </a:prstGeom>
          <a:solidFill>
            <a:schemeClr val="accent2"/>
          </a:solidFill>
          <a:ln w="9525">
            <a:noFill/>
            <a:round/>
            <a:headEnd/>
            <a:tailEnd/>
          </a:ln>
          <a:effectLst/>
        </p:spPr>
        <p:txBody>
          <a:bodyPr wrap="none" anchor="ctr"/>
          <a:lstStyle/>
          <a:p>
            <a:endParaRPr lang="en-US"/>
          </a:p>
        </p:txBody>
      </p:sp>
      <p:sp>
        <p:nvSpPr>
          <p:cNvPr id="44040" name="AutoShape 8"/>
          <p:cNvSpPr>
            <a:spLocks noChangeArrowheads="1"/>
          </p:cNvSpPr>
          <p:nvPr/>
        </p:nvSpPr>
        <p:spPr bwMode="gray">
          <a:xfrm>
            <a:off x="3646098" y="3724634"/>
            <a:ext cx="2168655" cy="777990"/>
          </a:xfrm>
          <a:prstGeom prst="roundRect">
            <a:avLst>
              <a:gd name="adj" fmla="val 42588"/>
            </a:avLst>
          </a:prstGeom>
          <a:gradFill rotWithShape="1">
            <a:gsLst>
              <a:gs pos="0">
                <a:schemeClr val="accent2">
                  <a:alpha val="0"/>
                </a:schemeClr>
              </a:gs>
              <a:gs pos="100000">
                <a:schemeClr val="accent2">
                  <a:gamma/>
                  <a:tint val="41176"/>
                  <a:invGamma/>
                </a:schemeClr>
              </a:gs>
            </a:gsLst>
            <a:lin ang="5400000" scaled="1"/>
          </a:gradFill>
          <a:ln w="9525">
            <a:noFill/>
            <a:round/>
            <a:headEnd/>
            <a:tailEnd/>
          </a:ln>
          <a:effectLst/>
        </p:spPr>
        <p:txBody>
          <a:bodyPr wrap="none" anchor="ctr"/>
          <a:lstStyle/>
          <a:p>
            <a:endParaRPr lang="en-US"/>
          </a:p>
        </p:txBody>
      </p:sp>
      <p:sp>
        <p:nvSpPr>
          <p:cNvPr id="44041" name="AutoShape 9"/>
          <p:cNvSpPr>
            <a:spLocks noChangeArrowheads="1"/>
          </p:cNvSpPr>
          <p:nvPr/>
        </p:nvSpPr>
        <p:spPr bwMode="gray">
          <a:xfrm>
            <a:off x="3656300" y="1494612"/>
            <a:ext cx="2149708" cy="777990"/>
          </a:xfrm>
          <a:prstGeom prst="roundRect">
            <a:avLst>
              <a:gd name="adj" fmla="val 35907"/>
            </a:avLst>
          </a:prstGeom>
          <a:gradFill rotWithShape="1">
            <a:gsLst>
              <a:gs pos="0">
                <a:schemeClr val="accent2">
                  <a:gamma/>
                  <a:tint val="33333"/>
                  <a:invGamma/>
                </a:schemeClr>
              </a:gs>
              <a:gs pos="100000">
                <a:schemeClr val="accent2">
                  <a:alpha val="0"/>
                </a:schemeClr>
              </a:gs>
            </a:gsLst>
            <a:lin ang="5400000" scaled="1"/>
          </a:gradFill>
          <a:ln w="9525">
            <a:noFill/>
            <a:round/>
            <a:headEnd/>
            <a:tailEnd/>
          </a:ln>
          <a:effectLst/>
        </p:spPr>
        <p:txBody>
          <a:bodyPr wrap="none" anchor="ctr"/>
          <a:lstStyle/>
          <a:p>
            <a:endParaRPr lang="en-US"/>
          </a:p>
        </p:txBody>
      </p:sp>
      <p:sp>
        <p:nvSpPr>
          <p:cNvPr id="44043" name="AutoShape 11"/>
          <p:cNvSpPr>
            <a:spLocks noChangeArrowheads="1"/>
          </p:cNvSpPr>
          <p:nvPr/>
        </p:nvSpPr>
        <p:spPr bwMode="gray">
          <a:xfrm>
            <a:off x="878525" y="1486846"/>
            <a:ext cx="2167198" cy="2985839"/>
          </a:xfrm>
          <a:prstGeom prst="roundRect">
            <a:avLst>
              <a:gd name="adj" fmla="val 12574"/>
            </a:avLst>
          </a:prstGeom>
          <a:solidFill>
            <a:schemeClr val="accent1"/>
          </a:solidFill>
          <a:ln w="9525">
            <a:noFill/>
            <a:round/>
            <a:headEnd/>
            <a:tailEnd/>
          </a:ln>
          <a:effectLst/>
        </p:spPr>
        <p:txBody>
          <a:bodyPr wrap="none" anchor="ctr"/>
          <a:lstStyle/>
          <a:p>
            <a:endParaRPr lang="en-US" sz="2000" dirty="0">
              <a:latin typeface="Arial" pitchFamily="34" charset="0"/>
              <a:cs typeface="Arial" pitchFamily="34" charset="0"/>
            </a:endParaRPr>
          </a:p>
        </p:txBody>
      </p:sp>
      <p:sp>
        <p:nvSpPr>
          <p:cNvPr id="44045" name="AutoShape 13"/>
          <p:cNvSpPr>
            <a:spLocks noChangeArrowheads="1"/>
          </p:cNvSpPr>
          <p:nvPr/>
        </p:nvSpPr>
        <p:spPr bwMode="gray">
          <a:xfrm>
            <a:off x="853511" y="1523281"/>
            <a:ext cx="2130763" cy="769080"/>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sz="2000">
              <a:latin typeface="Arial" pitchFamily="34" charset="0"/>
              <a:cs typeface="Arial" pitchFamily="34" charset="0"/>
            </a:endParaRPr>
          </a:p>
        </p:txBody>
      </p:sp>
      <p:sp>
        <p:nvSpPr>
          <p:cNvPr id="44049" name="Text Box 17"/>
          <p:cNvSpPr txBox="1">
            <a:spLocks noChangeArrowheads="1"/>
          </p:cNvSpPr>
          <p:nvPr/>
        </p:nvSpPr>
        <p:spPr bwMode="gray">
          <a:xfrm>
            <a:off x="929202" y="1871770"/>
            <a:ext cx="1958975" cy="1107996"/>
          </a:xfrm>
          <a:prstGeom prst="rect">
            <a:avLst/>
          </a:prstGeom>
          <a:noFill/>
          <a:ln w="9525">
            <a:noFill/>
            <a:miter lim="800000"/>
            <a:headEnd/>
            <a:tailEnd/>
          </a:ln>
          <a:effectLst/>
        </p:spPr>
        <p:txBody>
          <a:bodyPr>
            <a:spAutoFit/>
          </a:bodyPr>
          <a:lstStyle/>
          <a:p>
            <a:pPr algn="ctr" eaLnBrk="1" hangingPunct="1">
              <a:defRPr/>
            </a:pPr>
            <a:r>
              <a:rPr lang="en-US" sz="2200" b="1" dirty="0" err="1" smtClean="0">
                <a:latin typeface="Arial" pitchFamily="34" charset="0"/>
                <a:cs typeface="Arial" pitchFamily="34" charset="0"/>
              </a:rPr>
              <a:t>Bước</a:t>
            </a:r>
            <a:r>
              <a:rPr lang="en-US" sz="2200" b="1" dirty="0" smtClean="0">
                <a:latin typeface="Arial" pitchFamily="34" charset="0"/>
                <a:cs typeface="Arial" pitchFamily="34" charset="0"/>
              </a:rPr>
              <a:t> 1: </a:t>
            </a:r>
          </a:p>
          <a:p>
            <a:pPr algn="ctr" eaLnBrk="1" hangingPunct="1">
              <a:defRPr/>
            </a:pPr>
            <a:r>
              <a:rPr lang="en-US" sz="2200" b="1" dirty="0" err="1" smtClean="0">
                <a:latin typeface="Arial" pitchFamily="34" charset="0"/>
                <a:cs typeface="Arial" pitchFamily="34" charset="0"/>
              </a:rPr>
              <a:t>Hiệu</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trưởng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tự</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đánh</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giá</a:t>
            </a:r>
            <a:endParaRPr lang="en-US" sz="2200" b="1" dirty="0">
              <a:latin typeface="Arial" pitchFamily="34" charset="0"/>
              <a:cs typeface="Arial" pitchFamily="34" charset="0"/>
            </a:endParaRPr>
          </a:p>
        </p:txBody>
      </p:sp>
      <p:sp>
        <p:nvSpPr>
          <p:cNvPr id="44050" name="Text Box 18"/>
          <p:cNvSpPr txBox="1">
            <a:spLocks noChangeArrowheads="1"/>
          </p:cNvSpPr>
          <p:nvPr/>
        </p:nvSpPr>
        <p:spPr bwMode="gray">
          <a:xfrm>
            <a:off x="3765539" y="1785093"/>
            <a:ext cx="1957387" cy="2462213"/>
          </a:xfrm>
          <a:prstGeom prst="rect">
            <a:avLst/>
          </a:prstGeom>
          <a:noFill/>
          <a:ln w="9525">
            <a:noFill/>
            <a:miter lim="800000"/>
            <a:headEnd/>
            <a:tailEnd/>
          </a:ln>
          <a:effectLst/>
        </p:spPr>
        <p:txBody>
          <a:bodyPr>
            <a:spAutoFit/>
          </a:bodyPr>
          <a:lstStyle/>
          <a:p>
            <a:pPr algn="ctr">
              <a:defRPr/>
            </a:pPr>
            <a:r>
              <a:rPr lang="en-US" sz="2200" b="1" dirty="0" err="1">
                <a:latin typeface="Arial" pitchFamily="34" charset="0"/>
                <a:cs typeface="Arial" pitchFamily="34" charset="0"/>
              </a:rPr>
              <a:t>Bước</a:t>
            </a:r>
            <a:r>
              <a:rPr lang="en-US" sz="2200" b="1" dirty="0">
                <a:latin typeface="Arial" pitchFamily="34" charset="0"/>
                <a:cs typeface="Arial" pitchFamily="34" charset="0"/>
              </a:rPr>
              <a:t> 2: </a:t>
            </a:r>
            <a:endParaRPr lang="en-US" sz="2200" b="1" dirty="0" smtClean="0">
              <a:latin typeface="Arial" pitchFamily="34" charset="0"/>
              <a:cs typeface="Arial" pitchFamily="34" charset="0"/>
            </a:endParaRPr>
          </a:p>
          <a:p>
            <a:pPr algn="ctr">
              <a:defRPr/>
            </a:pPr>
            <a:r>
              <a:rPr lang="en-US" sz="2200" b="1" dirty="0" err="1" smtClean="0">
                <a:latin typeface="Arial" pitchFamily="34" charset="0"/>
                <a:cs typeface="Arial" pitchFamily="34" charset="0"/>
              </a:rPr>
              <a:t>Nhà</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trường</a:t>
            </a:r>
            <a:r>
              <a:rPr lang="en-US" sz="2200" b="1" dirty="0">
                <a:latin typeface="Arial" pitchFamily="34" charset="0"/>
                <a:cs typeface="Arial" pitchFamily="34" charset="0"/>
              </a:rPr>
              <a:t> </a:t>
            </a:r>
            <a:r>
              <a:rPr lang="en-US" sz="2200" b="1" dirty="0" err="1">
                <a:latin typeface="Arial" pitchFamily="34" charset="0"/>
                <a:cs typeface="Arial" pitchFamily="34" charset="0"/>
              </a:rPr>
              <a:t>tổ</a:t>
            </a:r>
            <a:r>
              <a:rPr lang="en-US" sz="2200" b="1" dirty="0">
                <a:latin typeface="Arial" pitchFamily="34" charset="0"/>
                <a:cs typeface="Arial" pitchFamily="34" charset="0"/>
              </a:rPr>
              <a:t> </a:t>
            </a:r>
            <a:r>
              <a:rPr lang="en-US" sz="2200" b="1" dirty="0" err="1">
                <a:latin typeface="Arial" pitchFamily="34" charset="0"/>
                <a:cs typeface="Arial" pitchFamily="34" charset="0"/>
              </a:rPr>
              <a:t>chức</a:t>
            </a:r>
            <a:r>
              <a:rPr lang="en-US" sz="2200" b="1" dirty="0">
                <a:latin typeface="Arial" pitchFamily="34" charset="0"/>
                <a:cs typeface="Arial" pitchFamily="34" charset="0"/>
              </a:rPr>
              <a:t> </a:t>
            </a:r>
            <a:r>
              <a:rPr lang="en-US" sz="2200" b="1" dirty="0" err="1">
                <a:latin typeface="Arial" pitchFamily="34" charset="0"/>
                <a:cs typeface="Arial" pitchFamily="34" charset="0"/>
              </a:rPr>
              <a:t>lấy</a:t>
            </a:r>
            <a:r>
              <a:rPr lang="en-US" sz="2200" b="1" dirty="0">
                <a:latin typeface="Arial" pitchFamily="34" charset="0"/>
                <a:cs typeface="Arial" pitchFamily="34" charset="0"/>
              </a:rPr>
              <a:t> ý </a:t>
            </a:r>
            <a:r>
              <a:rPr lang="en-US" sz="2200" b="1" dirty="0" err="1">
                <a:latin typeface="Arial" pitchFamily="34" charset="0"/>
                <a:cs typeface="Arial" pitchFamily="34" charset="0"/>
              </a:rPr>
              <a:t>kiến</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Giáo</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viên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nhân</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viên</a:t>
            </a:r>
            <a:r>
              <a:rPr lang="en-US" sz="2200" b="1" dirty="0">
                <a:latin typeface="Arial" pitchFamily="34" charset="0"/>
                <a:cs typeface="Arial" pitchFamily="34" charset="0"/>
              </a:rPr>
              <a:t> </a:t>
            </a:r>
            <a:r>
              <a:rPr lang="en-US" sz="2200" b="1" dirty="0" err="1">
                <a:latin typeface="Arial" pitchFamily="34" charset="0"/>
                <a:cs typeface="Arial" pitchFamily="34" charset="0"/>
              </a:rPr>
              <a:t>trong</a:t>
            </a:r>
            <a:r>
              <a:rPr lang="en-US" sz="2200" b="1" dirty="0">
                <a:latin typeface="Arial" pitchFamily="34" charset="0"/>
                <a:cs typeface="Arial" pitchFamily="34" charset="0"/>
              </a:rPr>
              <a:t> </a:t>
            </a:r>
            <a:r>
              <a:rPr lang="en-US" sz="2200" b="1" dirty="0" err="1">
                <a:latin typeface="Arial" pitchFamily="34" charset="0"/>
                <a:cs typeface="Arial" pitchFamily="34" charset="0"/>
              </a:rPr>
              <a:t>nhà</a:t>
            </a:r>
            <a:r>
              <a:rPr lang="en-US" sz="2200" b="1" dirty="0">
                <a:latin typeface="Arial" pitchFamily="34" charset="0"/>
                <a:cs typeface="Arial" pitchFamily="34" charset="0"/>
              </a:rPr>
              <a:t> </a:t>
            </a:r>
            <a:r>
              <a:rPr lang="en-US" sz="2200" b="1" dirty="0" err="1">
                <a:latin typeface="Arial" pitchFamily="34" charset="0"/>
                <a:cs typeface="Arial" pitchFamily="34" charset="0"/>
              </a:rPr>
              <a:t>trường</a:t>
            </a:r>
            <a:endParaRPr lang="en-US" sz="2200" b="1" dirty="0">
              <a:latin typeface="Arial" pitchFamily="34" charset="0"/>
              <a:cs typeface="Arial" pitchFamily="34" charset="0"/>
            </a:endParaRPr>
          </a:p>
        </p:txBody>
      </p:sp>
      <p:sp>
        <p:nvSpPr>
          <p:cNvPr id="44051" name="Text Box 19"/>
          <p:cNvSpPr txBox="1">
            <a:spLocks noChangeArrowheads="1"/>
          </p:cNvSpPr>
          <p:nvPr/>
        </p:nvSpPr>
        <p:spPr bwMode="gray">
          <a:xfrm>
            <a:off x="6479896" y="1902590"/>
            <a:ext cx="1957388" cy="1785104"/>
          </a:xfrm>
          <a:prstGeom prst="rect">
            <a:avLst/>
          </a:prstGeom>
          <a:noFill/>
          <a:ln w="9525">
            <a:noFill/>
            <a:miter lim="800000"/>
            <a:headEnd/>
            <a:tailEnd/>
          </a:ln>
          <a:effectLst/>
        </p:spPr>
        <p:txBody>
          <a:bodyPr>
            <a:spAutoFit/>
          </a:bodyPr>
          <a:lstStyle/>
          <a:p>
            <a:pPr lvl="0" algn="ctr">
              <a:defRPr/>
            </a:pPr>
            <a:r>
              <a:rPr lang="en-US" sz="2200" b="1" dirty="0" err="1">
                <a:latin typeface="Arial" pitchFamily="34" charset="0"/>
                <a:cs typeface="Arial" pitchFamily="34" charset="0"/>
              </a:rPr>
              <a:t>Bước</a:t>
            </a:r>
            <a:r>
              <a:rPr lang="en-US" sz="2200" b="1" dirty="0">
                <a:latin typeface="Arial" pitchFamily="34" charset="0"/>
                <a:cs typeface="Arial" pitchFamily="34" charset="0"/>
              </a:rPr>
              <a:t> 3: </a:t>
            </a:r>
            <a:endParaRPr lang="en-US" sz="2200" b="1" dirty="0" smtClean="0">
              <a:latin typeface="Arial" pitchFamily="34" charset="0"/>
              <a:cs typeface="Arial" pitchFamily="34" charset="0"/>
            </a:endParaRPr>
          </a:p>
          <a:p>
            <a:pPr lvl="0" algn="ctr">
              <a:defRPr/>
            </a:pPr>
            <a:r>
              <a:rPr lang="en-US" altLang="ja-JP" sz="2200" b="1" dirty="0" err="1" smtClean="0">
                <a:latin typeface="Arial" pitchFamily="34" charset="0"/>
                <a:cs typeface="Arial" pitchFamily="34" charset="0"/>
              </a:rPr>
              <a:t>Thủ</a:t>
            </a:r>
            <a:r>
              <a:rPr lang="en-US" altLang="ja-JP" sz="2200" b="1" dirty="0" smtClean="0">
                <a:latin typeface="Arial" pitchFamily="34" charset="0"/>
                <a:cs typeface="Arial" pitchFamily="34" charset="0"/>
              </a:rPr>
              <a:t> </a:t>
            </a:r>
            <a:r>
              <a:rPr lang="en-US" altLang="ja-JP" sz="2200" b="1" dirty="0" err="1">
                <a:latin typeface="Arial" pitchFamily="34" charset="0"/>
                <a:cs typeface="Arial" pitchFamily="34" charset="0"/>
              </a:rPr>
              <a:t>trưởng</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cơ</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quan</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quản</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lý</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trực</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tiếp</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đánh</a:t>
            </a:r>
            <a:r>
              <a:rPr lang="en-US" altLang="ja-JP" sz="2200" b="1" dirty="0">
                <a:latin typeface="Arial" pitchFamily="34" charset="0"/>
                <a:cs typeface="Arial" pitchFamily="34" charset="0"/>
              </a:rPr>
              <a:t> </a:t>
            </a:r>
            <a:r>
              <a:rPr lang="en-US" altLang="ja-JP" sz="2200" b="1" dirty="0" err="1">
                <a:latin typeface="Arial" pitchFamily="34" charset="0"/>
                <a:cs typeface="Arial" pitchFamily="34" charset="0"/>
              </a:rPr>
              <a:t>giá</a:t>
            </a:r>
            <a:endParaRPr lang="en-AU" sz="2200" b="1" dirty="0">
              <a:latin typeface="Arial" pitchFamily="34" charset="0"/>
              <a:cs typeface="Arial" pitchFamily="34" charset="0"/>
            </a:endParaRPr>
          </a:p>
        </p:txBody>
      </p:sp>
      <p:sp>
        <p:nvSpPr>
          <p:cNvPr id="2" name="Right Arrow 1"/>
          <p:cNvSpPr/>
          <p:nvPr/>
        </p:nvSpPr>
        <p:spPr>
          <a:xfrm>
            <a:off x="3121722" y="2790813"/>
            <a:ext cx="515425" cy="335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flipV="1">
            <a:off x="5835456" y="2888149"/>
            <a:ext cx="488092" cy="335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19847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 calcmode="lin" valueType="num">
                                      <p:cBhvr additive="base">
                                        <p:cTn id="7" dur="500" fill="hold"/>
                                        <p:tgtEl>
                                          <p:spTgt spid="44049"/>
                                        </p:tgtEl>
                                        <p:attrNameLst>
                                          <p:attrName>ppt_x</p:attrName>
                                        </p:attrNameLst>
                                      </p:cBhvr>
                                      <p:tavLst>
                                        <p:tav tm="0">
                                          <p:val>
                                            <p:strVal val="#ppt_x"/>
                                          </p:val>
                                        </p:tav>
                                        <p:tav tm="100000">
                                          <p:val>
                                            <p:strVal val="#ppt_x"/>
                                          </p:val>
                                        </p:tav>
                                      </p:tavLst>
                                    </p:anim>
                                    <p:anim calcmode="lin" valueType="num">
                                      <p:cBhvr additive="base">
                                        <p:cTn id="8" dur="500" fill="hold"/>
                                        <p:tgtEl>
                                          <p:spTgt spid="44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4043"/>
                                        </p:tgtEl>
                                        <p:attrNameLst>
                                          <p:attrName>style.visibility</p:attrName>
                                        </p:attrNameLst>
                                      </p:cBhvr>
                                      <p:to>
                                        <p:strVal val="visible"/>
                                      </p:to>
                                    </p:set>
                                    <p:animEffect transition="in" filter="wipe(left)">
                                      <p:cBhvr>
                                        <p:cTn id="13" dur="500"/>
                                        <p:tgtEl>
                                          <p:spTgt spid="44043"/>
                                        </p:tgtEl>
                                      </p:cBhvr>
                                    </p:animEffect>
                                  </p:childTnLst>
                                </p:cTn>
                              </p:par>
                            </p:childTnLst>
                          </p:cTn>
                        </p:par>
                        <p:par>
                          <p:cTn id="14" fill="hold">
                            <p:stCondLst>
                              <p:cond delay="5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050"/>
                                        </p:tgtEl>
                                        <p:attrNameLst>
                                          <p:attrName>style.visibility</p:attrName>
                                        </p:attrNameLst>
                                      </p:cBhvr>
                                      <p:to>
                                        <p:strVal val="visible"/>
                                      </p:to>
                                    </p:set>
                                  </p:childTnLst>
                                </p:cTn>
                              </p:par>
                            </p:childTnLst>
                          </p:cTn>
                        </p:par>
                        <p:par>
                          <p:cTn id="22" fill="hold">
                            <p:stCondLst>
                              <p:cond delay="0"/>
                            </p:stCondLst>
                            <p:childTnLst>
                              <p:par>
                                <p:cTn id="23" presetID="6"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1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4051"/>
                                        </p:tgtEl>
                                        <p:attrNameLst>
                                          <p:attrName>style.visibility</p:attrName>
                                        </p:attrNameLst>
                                      </p:cBhvr>
                                      <p:to>
                                        <p:strVal val="visible"/>
                                      </p:to>
                                    </p:set>
                                    <p:animEffect transition="in" filter="circle(in)">
                                      <p:cBhvr>
                                        <p:cTn id="30" dur="175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9" grpId="0"/>
      <p:bldP spid="44050" grpId="0"/>
      <p:bldP spid="44051" grpId="0"/>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32492" y="1127032"/>
            <a:ext cx="7549872" cy="648072"/>
          </a:xfrm>
          <a:prstGeom prst="rect">
            <a:avLst/>
          </a:prstGeom>
        </p:spPr>
        <p:txBody>
          <a:bodyPr anchor="ctr">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lgn="ctr"/>
            <a:endParaRPr lang="en-US" altLang="ja-JP" sz="3200" b="1" dirty="0">
              <a:solidFill>
                <a:srgbClr val="FF0000"/>
              </a:solidFill>
              <a:latin typeface="Times" pitchFamily="18" charset="0"/>
              <a:cs typeface="Times" pitchFamily="18" charset="0"/>
            </a:endParaRPr>
          </a:p>
        </p:txBody>
      </p:sp>
      <p:sp>
        <p:nvSpPr>
          <p:cNvPr id="5"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FF0000"/>
                </a:solidFill>
                <a:latin typeface="Arial" pitchFamily="34" charset="0"/>
                <a:cs typeface="Arial" pitchFamily="34" charset="0"/>
              </a:rPr>
              <a:t>BƯỚC 1: HIỆU TRƯỞNG TỰ ĐÁNH GIÁ</a:t>
            </a:r>
            <a:endParaRPr lang="ja-JP" altLang="en-US" sz="2400" b="1" dirty="0">
              <a:solidFill>
                <a:srgbClr val="FF0000"/>
              </a:solidFill>
              <a:latin typeface="Arial" pitchFamily="34" charset="0"/>
              <a:cs typeface="Arial" pitchFamily="34" charset="0"/>
            </a:endParaRPr>
          </a:p>
        </p:txBody>
      </p:sp>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57200" y="1268760"/>
            <a:ext cx="8229600" cy="4678232"/>
          </a:xfrm>
        </p:spPr>
        <p:style>
          <a:lnRef idx="1">
            <a:schemeClr val="accent5"/>
          </a:lnRef>
          <a:fillRef idx="2">
            <a:schemeClr val="accent5"/>
          </a:fillRef>
          <a:effectRef idx="1">
            <a:schemeClr val="accent5"/>
          </a:effectRef>
          <a:fontRef idx="minor">
            <a:schemeClr val="dk1"/>
          </a:fontRef>
        </p:style>
        <p:txBody>
          <a:bodyPr>
            <a:normAutofit/>
          </a:bodyPr>
          <a:lstStyle/>
          <a:p>
            <a:pPr algn="just">
              <a:lnSpc>
                <a:spcPct val="150000"/>
              </a:lnSpc>
              <a:spcBef>
                <a:spcPts val="0"/>
              </a:spcBef>
              <a:spcAft>
                <a:spcPts val="0"/>
              </a:spcAft>
              <a:buFontTx/>
              <a:buChar char="-"/>
            </a:pP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Nghiên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cứu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hệ</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thống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tiêu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chuẩn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tiêu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chí</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các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mức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phát</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triển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của</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từng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tiêu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chí</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Thông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tư</a:t>
            </a:r>
            <a:r>
              <a:rPr lang="en-US" altLang="ja-JP" sz="2400" b="0" dirty="0" smtClean="0">
                <a:latin typeface="Arial" pitchFamily="34" charset="0"/>
                <a:cs typeface="Arial" pitchFamily="34" charset="0"/>
              </a:rPr>
              <a:t> 25/2018/TT-BGDĐT);</a:t>
            </a:r>
          </a:p>
          <a:p>
            <a:pPr algn="just">
              <a:lnSpc>
                <a:spcPct val="150000"/>
              </a:lnSpc>
              <a:spcBef>
                <a:spcPts val="0"/>
              </a:spcBef>
              <a:spcAft>
                <a:spcPts val="0"/>
              </a:spcAft>
              <a:buFontTx/>
              <a:buChar char="-"/>
            </a:pP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Nghiên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cứu</a:t>
            </a:r>
            <a:r>
              <a:rPr lang="en-US" altLang="ja-JP" sz="2400" b="0" dirty="0">
                <a:latin typeface="Arial" pitchFamily="34" charset="0"/>
                <a:cs typeface="Arial" pitchFamily="34" charset="0"/>
              </a:rPr>
              <a:t> </a:t>
            </a:r>
            <a:r>
              <a:rPr lang="en-US" altLang="ja-JP" sz="2400" b="0" dirty="0" err="1" smtClean="0">
                <a:latin typeface="Arial" pitchFamily="34" charset="0"/>
                <a:cs typeface="Arial" pitchFamily="34" charset="0"/>
              </a:rPr>
              <a:t>các</a:t>
            </a:r>
            <a:r>
              <a:rPr lang="en-US" altLang="ja-JP" sz="2400" b="0" dirty="0" smtClean="0">
                <a:latin typeface="Arial" pitchFamily="34" charset="0"/>
                <a:cs typeface="Arial" pitchFamily="34" charset="0"/>
              </a:rPr>
              <a:t> minh </a:t>
            </a:r>
            <a:r>
              <a:rPr lang="en-US" altLang="ja-JP" sz="2400" b="0" dirty="0" err="1" smtClean="0">
                <a:latin typeface="Arial" pitchFamily="34" charset="0"/>
                <a:cs typeface="Arial" pitchFamily="34" charset="0"/>
              </a:rPr>
              <a:t>chứng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gợi</a:t>
            </a:r>
            <a:r>
              <a:rPr lang="en-US" altLang="ja-JP" sz="2400" b="0" dirty="0" smtClean="0">
                <a:latin typeface="Arial" pitchFamily="34" charset="0"/>
                <a:cs typeface="Arial" pitchFamily="34" charset="0"/>
              </a:rPr>
              <a:t> ý (</a:t>
            </a:r>
            <a:r>
              <a:rPr lang="en-US" altLang="ja-JP" sz="2400" b="0" dirty="0" err="1" smtClean="0">
                <a:latin typeface="Arial" pitchFamily="34" charset="0"/>
                <a:cs typeface="Arial" pitchFamily="34" charset="0"/>
              </a:rPr>
              <a:t>Công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văn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số</a:t>
            </a:r>
            <a:r>
              <a:rPr lang="en-US" altLang="ja-JP" sz="2400" b="0" dirty="0">
                <a:latin typeface="Arial" pitchFamily="34" charset="0"/>
                <a:cs typeface="Arial" pitchFamily="34" charset="0"/>
              </a:rPr>
              <a:t> 5568/BGDĐT-NGCBQLGD </a:t>
            </a:r>
            <a:r>
              <a:rPr lang="en-US" altLang="ja-JP" sz="2400" b="0" dirty="0" err="1" smtClean="0">
                <a:latin typeface="Arial" pitchFamily="34" charset="0"/>
                <a:cs typeface="Arial" pitchFamily="34" charset="0"/>
              </a:rPr>
              <a:t>ngày</a:t>
            </a:r>
            <a:r>
              <a:rPr lang="en-US" altLang="ja-JP" sz="2400" b="0" dirty="0" smtClean="0">
                <a:latin typeface="Arial" pitchFamily="34" charset="0"/>
                <a:cs typeface="Arial" pitchFamily="34" charset="0"/>
              </a:rPr>
              <a:t> 06/12/2018);</a:t>
            </a:r>
          </a:p>
          <a:p>
            <a:pPr algn="just">
              <a:lnSpc>
                <a:spcPct val="150000"/>
              </a:lnSpc>
              <a:spcBef>
                <a:spcPts val="0"/>
              </a:spcBef>
              <a:spcAft>
                <a:spcPts val="0"/>
              </a:spcAft>
              <a:buFontTx/>
              <a:buChar char="-"/>
            </a:pP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Thực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hiện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tự</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đánh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giá</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từng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tiêu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chí</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và</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tìm</a:t>
            </a:r>
            <a:r>
              <a:rPr lang="en-US" altLang="ja-JP" sz="2400" b="0" dirty="0" smtClean="0">
                <a:latin typeface="Arial" pitchFamily="34" charset="0"/>
                <a:cs typeface="Arial" pitchFamily="34" charset="0"/>
              </a:rPr>
              <a:t> minh </a:t>
            </a:r>
            <a:r>
              <a:rPr lang="en-US" altLang="ja-JP" sz="2400" b="0" dirty="0" err="1" smtClean="0">
                <a:latin typeface="Arial" pitchFamily="34" charset="0"/>
                <a:cs typeface="Arial" pitchFamily="34" charset="0"/>
              </a:rPr>
              <a:t>chứng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tương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ứng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với</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các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mức</a:t>
            </a:r>
            <a:r>
              <a:rPr lang="en-US" altLang="ja-JP" sz="2400" b="0" dirty="0" smtClean="0">
                <a:latin typeface="Arial" pitchFamily="34" charset="0"/>
                <a:cs typeface="Arial" pitchFamily="34" charset="0"/>
              </a:rPr>
              <a:t>;</a:t>
            </a:r>
          </a:p>
          <a:p>
            <a:pPr algn="just">
              <a:lnSpc>
                <a:spcPct val="150000"/>
              </a:lnSpc>
              <a:spcBef>
                <a:spcPts val="0"/>
              </a:spcBef>
              <a:spcAft>
                <a:spcPts val="0"/>
              </a:spcAft>
              <a:buFontTx/>
              <a:buChar char="-"/>
            </a:pPr>
            <a:r>
              <a:rPr lang="en-US" altLang="ja-JP" sz="2400" b="0" dirty="0" err="1" smtClean="0">
                <a:latin typeface="Arial" pitchFamily="34" charset="0"/>
                <a:cs typeface="Arial" pitchFamily="34" charset="0"/>
              </a:rPr>
              <a:t>Xếp</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loại</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kết</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quả</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đánh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giá</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chung</a:t>
            </a:r>
            <a:endParaRPr lang="en-US" altLang="ja-JP" sz="2400" b="0" dirty="0" smtClean="0">
              <a:latin typeface="Arial" pitchFamily="34" charset="0"/>
              <a:cs typeface="Arial" pitchFamily="34" charset="0"/>
            </a:endParaRPr>
          </a:p>
          <a:p>
            <a:pPr algn="just">
              <a:lnSpc>
                <a:spcPct val="150000"/>
              </a:lnSpc>
              <a:spcBef>
                <a:spcPts val="0"/>
              </a:spcBef>
              <a:spcAft>
                <a:spcPts val="0"/>
              </a:spcAft>
              <a:buFontTx/>
              <a:buChar char="-"/>
            </a:pPr>
            <a:r>
              <a:rPr lang="en-US" altLang="ja-JP" sz="2400" b="0" dirty="0" err="1" smtClean="0">
                <a:latin typeface="Arial" pitchFamily="34" charset="0"/>
                <a:cs typeface="Arial" pitchFamily="34" charset="0"/>
              </a:rPr>
              <a:t>Biểu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mẫu</a:t>
            </a:r>
            <a:r>
              <a:rPr lang="en-US" altLang="ja-JP" sz="2400" b="0" dirty="0" smtClean="0">
                <a:latin typeface="Arial" pitchFamily="34" charset="0"/>
                <a:cs typeface="Arial" pitchFamily="34" charset="0"/>
              </a:rPr>
              <a:t> 1: </a:t>
            </a:r>
          </a:p>
          <a:p>
            <a:pPr algn="just">
              <a:lnSpc>
                <a:spcPct val="150000"/>
              </a:lnSpc>
              <a:spcBef>
                <a:spcPts val="0"/>
              </a:spcBef>
              <a:spcAft>
                <a:spcPts val="0"/>
              </a:spcAft>
              <a:buFontTx/>
              <a:buChar char="-"/>
            </a:pPr>
            <a:endParaRPr lang="vi-VN" altLang="ja-JP" sz="2400" b="0" dirty="0">
              <a:latin typeface="Arial" pitchFamily="34" charset="0"/>
              <a:cs typeface="Arial" pitchFamily="34" charset="0"/>
            </a:endParaRPr>
          </a:p>
          <a:p>
            <a:pPr algn="just">
              <a:lnSpc>
                <a:spcPct val="150000"/>
              </a:lnSpc>
              <a:spcBef>
                <a:spcPts val="0"/>
              </a:spcBef>
              <a:spcAft>
                <a:spcPts val="0"/>
              </a:spcAft>
            </a:pPr>
            <a:endParaRPr kumimoji="1" lang="ja-JP" altLang="en-US" sz="2400" b="0" dirty="0">
              <a:latin typeface="Arial" pitchFamily="34" charset="0"/>
              <a:cs typeface="Arial" pitchFamily="34" charset="0"/>
            </a:endParaRPr>
          </a:p>
        </p:txBody>
      </p:sp>
    </p:spTree>
    <p:extLst>
      <p:ext uri="{BB962C8B-B14F-4D97-AF65-F5344CB8AC3E}">
        <p14:creationId xmlns:p14="http://schemas.microsoft.com/office/powerpoint/2010/main" xmlns="" val="31326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755576" y="1268760"/>
            <a:ext cx="7776864" cy="453650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algn="just">
              <a:lnSpc>
                <a:spcPct val="150000"/>
              </a:lnSpc>
              <a:spcBef>
                <a:spcPts val="0"/>
              </a:spcBef>
              <a:buFontTx/>
              <a:buChar char="-"/>
            </a:pPr>
            <a:r>
              <a:rPr lang="en-US" altLang="ja-JP" sz="2400" b="0" dirty="0" smtClean="0">
                <a:latin typeface="Arial" pitchFamily="34" charset="0"/>
                <a:cs typeface="Arial" pitchFamily="34" charset="0"/>
              </a:rPr>
              <a:t> Minh </a:t>
            </a:r>
            <a:r>
              <a:rPr lang="en-US" altLang="ja-JP" sz="2400" b="0" dirty="0" err="1" smtClean="0">
                <a:latin typeface="Arial" pitchFamily="34" charset="0"/>
                <a:cs typeface="Arial" pitchFamily="34" charset="0"/>
              </a:rPr>
              <a:t>chứng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là</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các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tài</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liệu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tư</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liệu</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sự</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vật</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hiện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tượng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để</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xác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thực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một</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cách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khách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quan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mức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độ</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đạt</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được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trong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thực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hiện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nhiệm</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vụ</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lãnh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đạo</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và</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quản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trị</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nhà</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trường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theo</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quy</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định</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tại</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Thông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tư</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số</a:t>
            </a:r>
            <a:r>
              <a:rPr lang="en-US" altLang="ja-JP" sz="2400" b="0" dirty="0" smtClean="0">
                <a:latin typeface="Arial" pitchFamily="34" charset="0"/>
                <a:cs typeface="Arial" pitchFamily="34" charset="0"/>
              </a:rPr>
              <a:t> 25/2018/TT-BGDĐT):</a:t>
            </a:r>
          </a:p>
          <a:p>
            <a:pPr algn="just">
              <a:lnSpc>
                <a:spcPct val="150000"/>
              </a:lnSpc>
              <a:spcBef>
                <a:spcPts val="0"/>
              </a:spcBef>
              <a:buFontTx/>
              <a:buChar char="-"/>
            </a:pP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Việc</a:t>
            </a:r>
            <a:r>
              <a:rPr lang="en-US" altLang="ja-JP" sz="2400" b="0" dirty="0" smtClean="0">
                <a:latin typeface="Arial" pitchFamily="34" charset="0"/>
                <a:cs typeface="Arial" pitchFamily="34" charset="0"/>
              </a:rPr>
              <a:t> t</a:t>
            </a:r>
            <a:r>
              <a:rPr lang="vi-VN" altLang="ja-JP" sz="2400" b="0" dirty="0" smtClean="0">
                <a:latin typeface="Arial" pitchFamily="34" charset="0"/>
                <a:cs typeface="Arial" pitchFamily="34" charset="0"/>
              </a:rPr>
              <a:t>ập hợp </a:t>
            </a:r>
            <a:r>
              <a:rPr lang="en-US" altLang="ja-JP" sz="2400" b="0" dirty="0" smtClean="0">
                <a:latin typeface="Arial" pitchFamily="34" charset="0"/>
                <a:cs typeface="Arial" pitchFamily="34" charset="0"/>
              </a:rPr>
              <a:t>minh </a:t>
            </a:r>
            <a:r>
              <a:rPr lang="en-US" altLang="ja-JP" sz="2400" b="0" dirty="0" err="1" smtClean="0">
                <a:latin typeface="Arial" pitchFamily="34" charset="0"/>
                <a:cs typeface="Arial" pitchFamily="34" charset="0"/>
              </a:rPr>
              <a:t>chứng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cần</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chủ</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động</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thực</a:t>
            </a:r>
            <a:r>
              <a:rPr lang="en-US" altLang="ja-JP" sz="2400" b="0" dirty="0" smtClean="0">
                <a:latin typeface="Arial" pitchFamily="34" charset="0"/>
                <a:cs typeface="Arial" pitchFamily="34" charset="0"/>
              </a:rPr>
              <a:t> </a:t>
            </a:r>
            <a:r>
              <a:rPr lang="en-US" altLang="ja-JP" sz="2400" b="0" dirty="0" err="1" smtClean="0">
                <a:latin typeface="Arial" pitchFamily="34" charset="0"/>
                <a:cs typeface="Arial" pitchFamily="34" charset="0"/>
              </a:rPr>
              <a:t>hiện</a:t>
            </a:r>
            <a:r>
              <a:rPr lang="en-US" altLang="ja-JP" sz="2400" b="0" dirty="0" smtClean="0">
                <a:latin typeface="Arial" pitchFamily="34" charset="0"/>
                <a:cs typeface="Arial" pitchFamily="34" charset="0"/>
              </a:rPr>
              <a:t> </a:t>
            </a:r>
            <a:r>
              <a:rPr lang="vi-VN" altLang="ja-JP" sz="2400" b="0" dirty="0" smtClean="0">
                <a:latin typeface="Arial" pitchFamily="34" charset="0"/>
                <a:cs typeface="Arial" pitchFamily="34" charset="0"/>
              </a:rPr>
              <a:t>từ đầu năm học; </a:t>
            </a:r>
            <a:endParaRPr lang="vi-VN" altLang="ja-JP" sz="2400" b="0" dirty="0">
              <a:latin typeface="Arial" pitchFamily="34" charset="0"/>
              <a:cs typeface="Arial" pitchFamily="34" charset="0"/>
            </a:endParaRPr>
          </a:p>
        </p:txBody>
      </p:sp>
      <p:sp>
        <p:nvSpPr>
          <p:cNvPr id="2" name="Rectangle 1"/>
          <p:cNvSpPr/>
          <p:nvPr/>
        </p:nvSpPr>
        <p:spPr>
          <a:xfrm>
            <a:off x="2694723" y="332655"/>
            <a:ext cx="3754554" cy="461665"/>
          </a:xfrm>
          <a:prstGeom prst="rect">
            <a:avLst/>
          </a:prstGeom>
        </p:spPr>
        <p:txBody>
          <a:bodyPr wrap="none">
            <a:spAutoFit/>
          </a:bodyPr>
          <a:lstStyle/>
          <a:p>
            <a:pPr algn="ctr"/>
            <a:r>
              <a:rPr lang="en-US" altLang="ja-JP" sz="2400" b="1" dirty="0">
                <a:solidFill>
                  <a:srgbClr val="250DB3"/>
                </a:solidFill>
                <a:latin typeface="Arial" pitchFamily="34" charset="0"/>
                <a:cs typeface="Arial" pitchFamily="34" charset="0"/>
              </a:rPr>
              <a:t>LƯU Ý VỀ MINH CHỨNG</a:t>
            </a:r>
            <a:endParaRPr lang="ja-JP" altLang="en-US" sz="2400" b="1" dirty="0">
              <a:solidFill>
                <a:srgbClr val="250DB3"/>
              </a:solidFill>
              <a:latin typeface="Arial" pitchFamily="34" charset="0"/>
              <a:cs typeface="Arial" pitchFamily="34" charset="0"/>
            </a:endParaRPr>
          </a:p>
        </p:txBody>
      </p:sp>
    </p:spTree>
    <p:extLst>
      <p:ext uri="{BB962C8B-B14F-4D97-AF65-F5344CB8AC3E}">
        <p14:creationId xmlns:p14="http://schemas.microsoft.com/office/powerpoint/2010/main" xmlns="" val="10902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33400" y="1371600"/>
            <a:ext cx="8229600" cy="4167409"/>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algn="just">
              <a:lnSpc>
                <a:spcPct val="150000"/>
              </a:lnSpc>
              <a:spcBef>
                <a:spcPts val="0"/>
              </a:spcBef>
              <a:buFontTx/>
              <a:buChar char="-"/>
            </a:pPr>
            <a:r>
              <a:rPr lang="vi-VN" altLang="ja-JP" sz="2400" b="0" dirty="0" smtClean="0">
                <a:latin typeface="Arial" pitchFamily="34" charset="0"/>
                <a:cs typeface="Arial" pitchFamily="34" charset="0"/>
              </a:rPr>
              <a:t>Chủ </a:t>
            </a:r>
            <a:r>
              <a:rPr lang="vi-VN" altLang="ja-JP" sz="2400" b="0" dirty="0">
                <a:latin typeface="Arial" pitchFamily="34" charset="0"/>
                <a:cs typeface="Arial" pitchFamily="34" charset="0"/>
              </a:rPr>
              <a:t>động trong ứng dụng CNTT để quản lý, lưu trữ minh </a:t>
            </a:r>
            <a:r>
              <a:rPr lang="vi-VN" altLang="ja-JP" sz="2400" b="0" dirty="0" smtClean="0">
                <a:latin typeface="Arial" pitchFamily="34" charset="0"/>
                <a:cs typeface="Arial" pitchFamily="34" charset="0"/>
              </a:rPr>
              <a:t>chứng</a:t>
            </a:r>
            <a:r>
              <a:rPr lang="en-US" altLang="ja-JP" sz="2400" b="0" dirty="0" smtClean="0">
                <a:latin typeface="Arial" pitchFamily="34" charset="0"/>
                <a:cs typeface="Arial" pitchFamily="34" charset="0"/>
              </a:rPr>
              <a:t>;</a:t>
            </a:r>
            <a:endParaRPr lang="en-US" altLang="ja-JP" sz="2400" b="0" dirty="0">
              <a:latin typeface="Arial" pitchFamily="34" charset="0"/>
              <a:cs typeface="Arial" pitchFamily="34" charset="0"/>
            </a:endParaRPr>
          </a:p>
          <a:p>
            <a:pPr algn="just">
              <a:lnSpc>
                <a:spcPct val="150000"/>
              </a:lnSpc>
              <a:spcBef>
                <a:spcPts val="0"/>
              </a:spcBef>
              <a:buFontTx/>
              <a:buChar char="-"/>
            </a:pPr>
            <a:r>
              <a:rPr lang="en-US" altLang="ja-JP" sz="2400" b="0" dirty="0">
                <a:latin typeface="Arial" pitchFamily="34" charset="0"/>
                <a:cs typeface="Arial" pitchFamily="34" charset="0"/>
              </a:rPr>
              <a:t>Minh </a:t>
            </a:r>
            <a:r>
              <a:rPr lang="en-US" altLang="ja-JP" sz="2400" b="0" dirty="0" err="1">
                <a:latin typeface="Arial" pitchFamily="34" charset="0"/>
                <a:cs typeface="Arial" pitchFamily="34" charset="0"/>
              </a:rPr>
              <a:t>chứng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trong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Công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văn</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số</a:t>
            </a:r>
            <a:r>
              <a:rPr lang="en-US" altLang="ja-JP" sz="2400" b="0" dirty="0">
                <a:latin typeface="Arial" pitchFamily="34" charset="0"/>
                <a:cs typeface="Arial" pitchFamily="34" charset="0"/>
              </a:rPr>
              <a:t> 5568</a:t>
            </a:r>
            <a:r>
              <a:rPr lang="vi-VN" altLang="ja-JP" sz="2400" b="0" dirty="0">
                <a:latin typeface="Arial" pitchFamily="34" charset="0"/>
                <a:cs typeface="Arial" pitchFamily="34" charset="0"/>
              </a:rPr>
              <a:t>/BGDĐT-NGCBQLGD ngày 0</a:t>
            </a:r>
            <a:r>
              <a:rPr lang="en-US" altLang="ja-JP" sz="2400" b="0" dirty="0">
                <a:latin typeface="Arial" pitchFamily="34" charset="0"/>
                <a:cs typeface="Arial" pitchFamily="34" charset="0"/>
              </a:rPr>
              <a:t>6</a:t>
            </a:r>
            <a:r>
              <a:rPr lang="vi-VN" altLang="ja-JP" sz="2400" b="0" dirty="0">
                <a:latin typeface="Arial" pitchFamily="34" charset="0"/>
                <a:cs typeface="Arial" pitchFamily="34" charset="0"/>
              </a:rPr>
              <a:t>/1</a:t>
            </a:r>
            <a:r>
              <a:rPr lang="en-US" altLang="ja-JP" sz="2400" b="0" dirty="0">
                <a:latin typeface="Arial" pitchFamily="34" charset="0"/>
                <a:cs typeface="Arial" pitchFamily="34" charset="0"/>
              </a:rPr>
              <a:t>2</a:t>
            </a:r>
            <a:r>
              <a:rPr lang="vi-VN" altLang="ja-JP" sz="2400" b="0" dirty="0">
                <a:latin typeface="Arial" pitchFamily="34" charset="0"/>
                <a:cs typeface="Arial" pitchFamily="34" charset="0"/>
              </a:rPr>
              <a:t>/2018</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chỉ</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mang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tính</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chất</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gợi</a:t>
            </a:r>
            <a:r>
              <a:rPr lang="en-US" altLang="ja-JP" sz="2400" b="0" dirty="0">
                <a:latin typeface="Arial" pitchFamily="34" charset="0"/>
                <a:cs typeface="Arial" pitchFamily="34" charset="0"/>
              </a:rPr>
              <a:t> ý (</a:t>
            </a:r>
            <a:r>
              <a:rPr lang="en-US" altLang="ja-JP" sz="2400" b="0" dirty="0" err="1">
                <a:latin typeface="Arial" pitchFamily="34" charset="0"/>
                <a:cs typeface="Arial" pitchFamily="34" charset="0"/>
              </a:rPr>
              <a:t>không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bắt</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buộc</a:t>
            </a:r>
            <a:r>
              <a:rPr lang="en-US" altLang="ja-JP" sz="2400" b="0" dirty="0" smtClean="0">
                <a:latin typeface="Arial" pitchFamily="34" charset="0"/>
                <a:cs typeface="Arial" pitchFamily="34" charset="0"/>
              </a:rPr>
              <a:t>).</a:t>
            </a:r>
            <a:endParaRPr lang="en-US" altLang="ja-JP" sz="2400" b="0" dirty="0">
              <a:latin typeface="Arial" pitchFamily="34" charset="0"/>
              <a:cs typeface="Arial" pitchFamily="34" charset="0"/>
            </a:endParaRPr>
          </a:p>
          <a:p>
            <a:pPr algn="just">
              <a:lnSpc>
                <a:spcPct val="150000"/>
              </a:lnSpc>
              <a:spcBef>
                <a:spcPts val="0"/>
              </a:spcBef>
              <a:buFontTx/>
              <a:buChar char="-"/>
            </a:pPr>
            <a:endParaRPr lang="ja-JP" altLang="en-US" sz="2400" b="0" dirty="0">
              <a:latin typeface="Arial" pitchFamily="34" charset="0"/>
              <a:cs typeface="Arial" pitchFamily="34" charset="0"/>
            </a:endParaRPr>
          </a:p>
        </p:txBody>
      </p:sp>
    </p:spTree>
    <p:extLst>
      <p:ext uri="{BB962C8B-B14F-4D97-AF65-F5344CB8AC3E}">
        <p14:creationId xmlns:p14="http://schemas.microsoft.com/office/powerpoint/2010/main" xmlns="" val="3505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1E23AAAD-F74A-46A0-90C3-389033C620AA}"/>
              </a:ext>
            </a:extLst>
          </p:cNvPr>
          <p:cNvSpPr>
            <a:spLocks noGrp="1" noChangeArrowheads="1"/>
          </p:cNvSpPr>
          <p:nvPr>
            <p:ph type="title"/>
          </p:nvPr>
        </p:nvSpPr>
        <p:spPr/>
        <p:txBody>
          <a:bodyPr>
            <a:normAutofit/>
          </a:bodyPr>
          <a:lstStyle/>
          <a:p>
            <a:r>
              <a:rPr lang="en-US" b="1" dirty="0" err="1">
                <a:solidFill>
                  <a:srgbClr val="FF0000"/>
                </a:solidFill>
                <a:latin typeface="Arial" pitchFamily="34" charset="0"/>
                <a:cs typeface="Arial" pitchFamily="34" charset="0"/>
              </a:rPr>
              <a:t>Nội</a:t>
            </a:r>
            <a:r>
              <a:rPr lang="en-US" b="1" dirty="0">
                <a:solidFill>
                  <a:srgbClr val="FF0000"/>
                </a:solidFill>
                <a:latin typeface="Arial" pitchFamily="34" charset="0"/>
                <a:cs typeface="Arial" pitchFamily="34" charset="0"/>
              </a:rPr>
              <a:t> dung </a:t>
            </a:r>
            <a:r>
              <a:rPr lang="en-US" b="1" dirty="0" err="1">
                <a:solidFill>
                  <a:srgbClr val="FF0000"/>
                </a:solidFill>
                <a:latin typeface="Arial" pitchFamily="34" charset="0"/>
                <a:cs typeface="Arial" pitchFamily="34" charset="0"/>
              </a:rPr>
              <a:t>chính</a:t>
            </a:r>
            <a:endParaRPr lang="en-US" altLang="en-US" dirty="0">
              <a:solidFill>
                <a:srgbClr val="FF0000"/>
              </a:solidFill>
              <a:latin typeface="Arial" pitchFamily="34" charset="0"/>
              <a:cs typeface="Arial" pitchFamily="34" charset="0"/>
            </a:endParaRPr>
          </a:p>
        </p:txBody>
      </p:sp>
      <p:grpSp>
        <p:nvGrpSpPr>
          <p:cNvPr id="3" name="Group 2"/>
          <p:cNvGrpSpPr/>
          <p:nvPr/>
        </p:nvGrpSpPr>
        <p:grpSpPr>
          <a:xfrm>
            <a:off x="762000" y="3299223"/>
            <a:ext cx="3475435" cy="2872977"/>
            <a:chOff x="762000" y="3299223"/>
            <a:chExt cx="3475435" cy="2872977"/>
          </a:xfrm>
        </p:grpSpPr>
        <p:sp>
          <p:nvSpPr>
            <p:cNvPr id="70661" name="AutoShape 5">
              <a:extLst>
                <a:ext uri="{FF2B5EF4-FFF2-40B4-BE49-F238E27FC236}">
                  <a16:creationId xmlns:a16="http://schemas.microsoft.com/office/drawing/2014/main" xmlns="" id="{D4F4B284-2239-48EA-BB13-4156F3E89544}"/>
                </a:ext>
              </a:extLst>
            </p:cNvPr>
            <p:cNvSpPr>
              <a:spLocks noChangeArrowheads="1"/>
            </p:cNvSpPr>
            <p:nvPr/>
          </p:nvSpPr>
          <p:spPr bwMode="auto">
            <a:xfrm>
              <a:off x="762000" y="3371850"/>
              <a:ext cx="2952750" cy="2800350"/>
            </a:xfrm>
            <a:prstGeom prst="roundRect">
              <a:avLst>
                <a:gd name="adj" fmla="val 16667"/>
              </a:avLst>
            </a:prstGeom>
            <a:solidFill>
              <a:schemeClr val="accent6">
                <a:lumMod val="20000"/>
                <a:lumOff val="80000"/>
              </a:schemeClr>
            </a:solidFill>
            <a:ln w="38100">
              <a:solidFill>
                <a:schemeClr val="tx1"/>
              </a:solidFill>
              <a:round/>
              <a:headEnd/>
              <a:tailEnd/>
            </a:ln>
            <a:effectLst/>
            <a:extLst/>
          </p:spPr>
          <p:txBody>
            <a:bodyPr wrap="none" anchor="ctr"/>
            <a:lstStyle/>
            <a:p>
              <a:pPr algn="ctr" eaLnBrk="0" hangingPunct="0"/>
              <a:endParaRPr lang="en-US" altLang="en-US" sz="1350">
                <a:latin typeface="Verdana" panose="020B0604030504040204" pitchFamily="34" charset="0"/>
              </a:endParaRPr>
            </a:p>
          </p:txBody>
        </p:sp>
        <p:sp>
          <p:nvSpPr>
            <p:cNvPr id="70662" name="Text Box 6">
              <a:extLst>
                <a:ext uri="{FF2B5EF4-FFF2-40B4-BE49-F238E27FC236}">
                  <a16:creationId xmlns:a16="http://schemas.microsoft.com/office/drawing/2014/main" xmlns="" id="{C2A58BE7-096E-451C-885B-F4528BF54CCD}"/>
                </a:ext>
              </a:extLst>
            </p:cNvPr>
            <p:cNvSpPr txBox="1">
              <a:spLocks noChangeArrowheads="1"/>
            </p:cNvSpPr>
            <p:nvPr/>
          </p:nvSpPr>
          <p:spPr bwMode="auto">
            <a:xfrm>
              <a:off x="762000" y="3538273"/>
              <a:ext cx="2952751"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200" b="1" dirty="0" err="1">
                  <a:solidFill>
                    <a:srgbClr val="0070C0"/>
                  </a:solidFill>
                  <a:latin typeface="Arial" pitchFamily="34" charset="0"/>
                  <a:cs typeface="Arial" pitchFamily="34" charset="0"/>
                </a:rPr>
                <a:t>Phần</a:t>
              </a:r>
              <a:r>
                <a:rPr lang="en-US" sz="3200" b="1" dirty="0">
                  <a:solidFill>
                    <a:srgbClr val="0070C0"/>
                  </a:solidFill>
                  <a:latin typeface="Arial" pitchFamily="34" charset="0"/>
                  <a:cs typeface="Arial" pitchFamily="34" charset="0"/>
                </a:rPr>
                <a:t> 1. </a:t>
              </a:r>
            </a:p>
            <a:p>
              <a:pPr algn="ctr"/>
              <a:r>
                <a:rPr lang="en-US" sz="3200" b="1" dirty="0" err="1">
                  <a:solidFill>
                    <a:srgbClr val="0070C0"/>
                  </a:solidFill>
                  <a:latin typeface="Arial" pitchFamily="34" charset="0"/>
                  <a:cs typeface="Arial" pitchFamily="34" charset="0"/>
                </a:rPr>
                <a:t>Tiếp</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cận</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nguyên</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tắc</a:t>
              </a:r>
              <a:r>
                <a:rPr lang="en-US" sz="3200" b="1" dirty="0">
                  <a:solidFill>
                    <a:srgbClr val="0070C0"/>
                  </a:solidFill>
                  <a:latin typeface="Arial" pitchFamily="34" charset="0"/>
                  <a:cs typeface="Arial" pitchFamily="34" charset="0"/>
                </a:rPr>
                <a:t> XD, </a:t>
              </a:r>
              <a:r>
                <a:rPr lang="en-US" sz="3200" b="1" dirty="0" err="1">
                  <a:solidFill>
                    <a:srgbClr val="0070C0"/>
                  </a:solidFill>
                  <a:latin typeface="Arial" pitchFamily="34" charset="0"/>
                  <a:cs typeface="Arial" pitchFamily="34" charset="0"/>
                </a:rPr>
                <a:t>Nội</a:t>
              </a:r>
              <a:r>
                <a:rPr lang="en-US" sz="3200" b="1" dirty="0">
                  <a:solidFill>
                    <a:srgbClr val="0070C0"/>
                  </a:solidFill>
                  <a:latin typeface="Arial" pitchFamily="34" charset="0"/>
                  <a:cs typeface="Arial" pitchFamily="34" charset="0"/>
                </a:rPr>
                <a:t> dung </a:t>
              </a:r>
            </a:p>
            <a:p>
              <a:pPr algn="ctr"/>
              <a:r>
                <a:rPr lang="en-US" sz="3200" b="1" dirty="0" err="1">
                  <a:solidFill>
                    <a:srgbClr val="0070C0"/>
                  </a:solidFill>
                  <a:latin typeface="Arial" pitchFamily="34" charset="0"/>
                  <a:cs typeface="Arial" pitchFamily="34" charset="0"/>
                </a:rPr>
                <a:t>Chuẩn</a:t>
              </a:r>
              <a:r>
                <a:rPr lang="en-US" sz="3200" b="1" dirty="0">
                  <a:solidFill>
                    <a:srgbClr val="0070C0"/>
                  </a:solidFill>
                  <a:latin typeface="Arial" pitchFamily="34" charset="0"/>
                  <a:cs typeface="Arial" pitchFamily="34" charset="0"/>
                </a:rPr>
                <a:t> HT MN</a:t>
              </a:r>
            </a:p>
          </p:txBody>
        </p:sp>
        <p:sp>
          <p:nvSpPr>
            <p:cNvPr id="70663" name="Freeform 7">
              <a:extLst>
                <a:ext uri="{FF2B5EF4-FFF2-40B4-BE49-F238E27FC236}">
                  <a16:creationId xmlns:a16="http://schemas.microsoft.com/office/drawing/2014/main" xmlns="" id="{37A4B8EB-4DC1-4859-8D4C-DF0B6C1740D6}"/>
                </a:ext>
              </a:extLst>
            </p:cNvPr>
            <p:cNvSpPr>
              <a:spLocks/>
            </p:cNvSpPr>
            <p:nvPr/>
          </p:nvSpPr>
          <p:spPr bwMode="gray">
            <a:xfrm>
              <a:off x="3559969" y="3299223"/>
              <a:ext cx="677466" cy="9310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xmlns="" w="0">
                  <a:solidFill>
                    <a:srgbClr val="00A06C"/>
                  </a:solidFill>
                  <a:prstDash val="solid"/>
                  <a:round/>
                  <a:headEnd/>
                  <a:tailEnd/>
                </a14:hiddenLine>
              </a:ext>
            </a:extLst>
          </p:spPr>
          <p:txBody>
            <a:bodyPr/>
            <a:lstStyle/>
            <a:p>
              <a:endParaRPr lang="en-US" sz="1350"/>
            </a:p>
          </p:txBody>
        </p:sp>
      </p:grpSp>
      <p:sp>
        <p:nvSpPr>
          <p:cNvPr id="70664" name="AutoShape 8">
            <a:extLst>
              <a:ext uri="{FF2B5EF4-FFF2-40B4-BE49-F238E27FC236}">
                <a16:creationId xmlns:a16="http://schemas.microsoft.com/office/drawing/2014/main" xmlns="" id="{61207D4E-BC94-4CDC-9DCB-EDF1A7CB9513}"/>
              </a:ext>
            </a:extLst>
          </p:cNvPr>
          <p:cNvSpPr>
            <a:spLocks noChangeAspect="1" noChangeArrowheads="1" noTextEdit="1"/>
          </p:cNvSpPr>
          <p:nvPr/>
        </p:nvSpPr>
        <p:spPr bwMode="gray">
          <a:xfrm flipH="1">
            <a:off x="4794648" y="3296841"/>
            <a:ext cx="682228"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350"/>
          </a:p>
        </p:txBody>
      </p:sp>
      <p:grpSp>
        <p:nvGrpSpPr>
          <p:cNvPr id="2" name="Group 1"/>
          <p:cNvGrpSpPr/>
          <p:nvPr/>
        </p:nvGrpSpPr>
        <p:grpSpPr>
          <a:xfrm>
            <a:off x="2819400" y="1380735"/>
            <a:ext cx="3581400" cy="1899438"/>
            <a:chOff x="2819400" y="1380735"/>
            <a:chExt cx="3581400" cy="1899438"/>
          </a:xfrm>
        </p:grpSpPr>
        <p:grpSp>
          <p:nvGrpSpPr>
            <p:cNvPr id="70666" name="Group 10">
              <a:extLst>
                <a:ext uri="{FF2B5EF4-FFF2-40B4-BE49-F238E27FC236}">
                  <a16:creationId xmlns:a16="http://schemas.microsoft.com/office/drawing/2014/main" xmlns="" id="{A29B2DF7-FCE7-410D-ADA3-2FAC837BC947}"/>
                </a:ext>
              </a:extLst>
            </p:cNvPr>
            <p:cNvGrpSpPr>
              <a:grpSpLocks/>
            </p:cNvGrpSpPr>
            <p:nvPr/>
          </p:nvGrpSpPr>
          <p:grpSpPr bwMode="auto">
            <a:xfrm>
              <a:off x="2819400" y="1380735"/>
              <a:ext cx="3581400" cy="1899438"/>
              <a:chOff x="1997" y="1314"/>
              <a:chExt cx="1889" cy="1009"/>
            </a:xfrm>
            <a:solidFill>
              <a:srgbClr val="FFC000"/>
            </a:solidFill>
          </p:grpSpPr>
          <p:grpSp>
            <p:nvGrpSpPr>
              <p:cNvPr id="70667" name="Group 11">
                <a:extLst>
                  <a:ext uri="{FF2B5EF4-FFF2-40B4-BE49-F238E27FC236}">
                    <a16:creationId xmlns:a16="http://schemas.microsoft.com/office/drawing/2014/main" xmlns="" id="{FD2C2963-5C58-4007-B3C8-423676239E26}"/>
                  </a:ext>
                </a:extLst>
              </p:cNvPr>
              <p:cNvGrpSpPr>
                <a:grpSpLocks/>
              </p:cNvGrpSpPr>
              <p:nvPr/>
            </p:nvGrpSpPr>
            <p:grpSpPr bwMode="auto">
              <a:xfrm>
                <a:off x="1997" y="1404"/>
                <a:ext cx="1889" cy="919"/>
                <a:chOff x="1973" y="1027"/>
                <a:chExt cx="1926" cy="937"/>
              </a:xfrm>
              <a:grpFill/>
            </p:grpSpPr>
            <p:sp>
              <p:nvSpPr>
                <p:cNvPr id="70668" name="Oval 12">
                  <a:extLst>
                    <a:ext uri="{FF2B5EF4-FFF2-40B4-BE49-F238E27FC236}">
                      <a16:creationId xmlns:a16="http://schemas.microsoft.com/office/drawing/2014/main" xmlns="" id="{4624AEA6-3F0E-49ED-AC71-9A193149123C}"/>
                    </a:ext>
                  </a:extLst>
                </p:cNvPr>
                <p:cNvSpPr>
                  <a:spLocks noChangeArrowheads="1"/>
                </p:cNvSpPr>
                <p:nvPr/>
              </p:nvSpPr>
              <p:spPr bwMode="gray">
                <a:xfrm>
                  <a:off x="1994" y="1057"/>
                  <a:ext cx="1905" cy="907"/>
                </a:xfrm>
                <a:prstGeom prst="ellipse">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sp>
              <p:nvSpPr>
                <p:cNvPr id="70669" name="Oval 13">
                  <a:extLst>
                    <a:ext uri="{FF2B5EF4-FFF2-40B4-BE49-F238E27FC236}">
                      <a16:creationId xmlns:a16="http://schemas.microsoft.com/office/drawing/2014/main" xmlns="" id="{FDCC5902-12AB-4592-9C4A-D599D9400CF9}"/>
                    </a:ext>
                  </a:extLst>
                </p:cNvPr>
                <p:cNvSpPr>
                  <a:spLocks noChangeArrowheads="1"/>
                </p:cNvSpPr>
                <p:nvPr/>
              </p:nvSpPr>
              <p:spPr bwMode="gray">
                <a:xfrm>
                  <a:off x="1973" y="1027"/>
                  <a:ext cx="1905" cy="907"/>
                </a:xfrm>
                <a:prstGeom prst="ellipse">
                  <a:avLst/>
                </a:prstGeom>
                <a:gr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350"/>
                </a:p>
              </p:txBody>
            </p:sp>
          </p:grpSp>
          <p:sp>
            <p:nvSpPr>
              <p:cNvPr id="70670" name="Oval 14">
                <a:extLst>
                  <a:ext uri="{FF2B5EF4-FFF2-40B4-BE49-F238E27FC236}">
                    <a16:creationId xmlns:a16="http://schemas.microsoft.com/office/drawing/2014/main" xmlns="" id="{5D26719F-76DC-45BB-A8D6-7AF89B352296}"/>
                  </a:ext>
                </a:extLst>
              </p:cNvPr>
              <p:cNvSpPr>
                <a:spLocks noChangeArrowheads="1"/>
              </p:cNvSpPr>
              <p:nvPr/>
            </p:nvSpPr>
            <p:spPr bwMode="gray">
              <a:xfrm>
                <a:off x="2086" y="1314"/>
                <a:ext cx="1691" cy="845"/>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sz="1350"/>
              </a:p>
            </p:txBody>
          </p:sp>
          <p:sp>
            <p:nvSpPr>
              <p:cNvPr id="70671" name="Oval 15">
                <a:extLst>
                  <a:ext uri="{FF2B5EF4-FFF2-40B4-BE49-F238E27FC236}">
                    <a16:creationId xmlns:a16="http://schemas.microsoft.com/office/drawing/2014/main" xmlns="" id="{7BE2035E-6789-4FCD-B9D9-4504A373F582}"/>
                  </a:ext>
                </a:extLst>
              </p:cNvPr>
              <p:cNvSpPr>
                <a:spLocks noChangeArrowheads="1"/>
              </p:cNvSpPr>
              <p:nvPr/>
            </p:nvSpPr>
            <p:spPr bwMode="gray">
              <a:xfrm>
                <a:off x="2108" y="1319"/>
                <a:ext cx="1650" cy="824"/>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sz="1350"/>
              </a:p>
            </p:txBody>
          </p:sp>
          <p:sp>
            <p:nvSpPr>
              <p:cNvPr id="70672" name="Oval 16">
                <a:extLst>
                  <a:ext uri="{FF2B5EF4-FFF2-40B4-BE49-F238E27FC236}">
                    <a16:creationId xmlns:a16="http://schemas.microsoft.com/office/drawing/2014/main" xmlns="" id="{27C88D1F-34F9-4745-9076-5BD0B5B0BC12}"/>
                  </a:ext>
                </a:extLst>
              </p:cNvPr>
              <p:cNvSpPr>
                <a:spLocks noChangeArrowheads="1"/>
              </p:cNvSpPr>
              <p:nvPr/>
            </p:nvSpPr>
            <p:spPr bwMode="gray">
              <a:xfrm>
                <a:off x="2125" y="1327"/>
                <a:ext cx="1570" cy="770"/>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sz="1350"/>
              </a:p>
            </p:txBody>
          </p:sp>
          <p:sp>
            <p:nvSpPr>
              <p:cNvPr id="70673" name="Oval 17">
                <a:extLst>
                  <a:ext uri="{FF2B5EF4-FFF2-40B4-BE49-F238E27FC236}">
                    <a16:creationId xmlns:a16="http://schemas.microsoft.com/office/drawing/2014/main" xmlns="" id="{402FEA1A-C67B-47FB-A1B1-410FF33125FE}"/>
                  </a:ext>
                </a:extLst>
              </p:cNvPr>
              <p:cNvSpPr>
                <a:spLocks noChangeArrowheads="1"/>
              </p:cNvSpPr>
              <p:nvPr/>
            </p:nvSpPr>
            <p:spPr bwMode="gray">
              <a:xfrm>
                <a:off x="2208" y="1344"/>
                <a:ext cx="1382" cy="624"/>
              </a:xfrm>
              <a:prstGeom prst="ellipse">
                <a:avLst/>
              </a:prstGeom>
              <a:grp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sz="1350"/>
              </a:p>
            </p:txBody>
          </p:sp>
        </p:grpSp>
        <p:sp>
          <p:nvSpPr>
            <p:cNvPr id="70674" name="Text Box 18">
              <a:extLst>
                <a:ext uri="{FF2B5EF4-FFF2-40B4-BE49-F238E27FC236}">
                  <a16:creationId xmlns:a16="http://schemas.microsoft.com/office/drawing/2014/main" xmlns="" id="{C0A674DC-C99E-4C2E-82BF-4B175BD778BB}"/>
                </a:ext>
              </a:extLst>
            </p:cNvPr>
            <p:cNvSpPr txBox="1">
              <a:spLocks noChangeArrowheads="1"/>
            </p:cNvSpPr>
            <p:nvPr/>
          </p:nvSpPr>
          <p:spPr bwMode="auto">
            <a:xfrm>
              <a:off x="2988137" y="1533492"/>
              <a:ext cx="313098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en-US" sz="3200" b="1" dirty="0">
                  <a:solidFill>
                    <a:srgbClr val="0070C0"/>
                  </a:solidFill>
                  <a:latin typeface="Arial" panose="020B0604020202020204" pitchFamily="34" charset="0"/>
                  <a:cs typeface="Arial" panose="020B0604020202020204" pitchFamily="34" charset="0"/>
                </a:rPr>
                <a:t>CHUẨN </a:t>
              </a:r>
            </a:p>
            <a:p>
              <a:pPr algn="ctr" eaLnBrk="0" hangingPunct="0"/>
              <a:r>
                <a:rPr lang="en-US" altLang="en-US" sz="3200" b="1" dirty="0">
                  <a:solidFill>
                    <a:srgbClr val="0070C0"/>
                  </a:solidFill>
                  <a:latin typeface="Arial" panose="020B0604020202020204" pitchFamily="34" charset="0"/>
                  <a:cs typeface="Arial" panose="020B0604020202020204" pitchFamily="34" charset="0"/>
                </a:rPr>
                <a:t>HIỆU TR</a:t>
              </a:r>
              <a:r>
                <a:rPr lang="vi-VN" altLang="en-US" sz="3200" b="1" dirty="0">
                  <a:solidFill>
                    <a:srgbClr val="0070C0"/>
                  </a:solidFill>
                  <a:latin typeface="Arial" panose="020B0604020202020204" pitchFamily="34" charset="0"/>
                  <a:cs typeface="Arial" panose="020B0604020202020204" pitchFamily="34" charset="0"/>
                </a:rPr>
                <a:t>Ư</a:t>
              </a:r>
              <a:r>
                <a:rPr lang="en-US" altLang="en-US" sz="3200" b="1" dirty="0">
                  <a:solidFill>
                    <a:srgbClr val="0070C0"/>
                  </a:solidFill>
                  <a:latin typeface="Arial" panose="020B0604020202020204" pitchFamily="34" charset="0"/>
                  <a:cs typeface="Arial" panose="020B0604020202020204" pitchFamily="34" charset="0"/>
                </a:rPr>
                <a:t>ỞNG</a:t>
              </a:r>
            </a:p>
            <a:p>
              <a:pPr algn="ctr" eaLnBrk="0" hangingPunct="0"/>
              <a:r>
                <a:rPr lang="en-US" altLang="en-US" sz="3200" b="1" dirty="0">
                  <a:solidFill>
                    <a:srgbClr val="0070C0"/>
                  </a:solidFill>
                  <a:latin typeface="Arial" panose="020B0604020202020204" pitchFamily="34" charset="0"/>
                  <a:cs typeface="Arial" panose="020B0604020202020204" pitchFamily="34" charset="0"/>
                </a:rPr>
                <a:t>MN</a:t>
              </a:r>
            </a:p>
          </p:txBody>
        </p:sp>
      </p:grpSp>
      <p:grpSp>
        <p:nvGrpSpPr>
          <p:cNvPr id="4" name="Group 3"/>
          <p:cNvGrpSpPr/>
          <p:nvPr/>
        </p:nvGrpSpPr>
        <p:grpSpPr>
          <a:xfrm>
            <a:off x="4799411" y="3299223"/>
            <a:ext cx="3582589" cy="2644377"/>
            <a:chOff x="4799411" y="3299223"/>
            <a:chExt cx="3582589" cy="2644377"/>
          </a:xfrm>
        </p:grpSpPr>
        <p:sp>
          <p:nvSpPr>
            <p:cNvPr id="70659" name="AutoShape 3">
              <a:extLst>
                <a:ext uri="{FF2B5EF4-FFF2-40B4-BE49-F238E27FC236}">
                  <a16:creationId xmlns:a16="http://schemas.microsoft.com/office/drawing/2014/main" xmlns="" id="{0D0EB0C8-6499-4DF0-82AC-E5A6803AA689}"/>
                </a:ext>
              </a:extLst>
            </p:cNvPr>
            <p:cNvSpPr>
              <a:spLocks noChangeArrowheads="1"/>
            </p:cNvSpPr>
            <p:nvPr/>
          </p:nvSpPr>
          <p:spPr bwMode="auto">
            <a:xfrm>
              <a:off x="5314950" y="3371849"/>
              <a:ext cx="3067050" cy="2571751"/>
            </a:xfrm>
            <a:prstGeom prst="roundRect">
              <a:avLst>
                <a:gd name="adj" fmla="val 16667"/>
              </a:avLst>
            </a:prstGeom>
            <a:solidFill>
              <a:schemeClr val="accent3">
                <a:lumMod val="40000"/>
                <a:lumOff val="60000"/>
              </a:schemeClr>
            </a:solidFill>
            <a:ln w="38100">
              <a:solidFill>
                <a:schemeClr val="tx1"/>
              </a:solidFill>
              <a:round/>
              <a:headEnd/>
              <a:tailEnd/>
            </a:ln>
            <a:effectLst/>
            <a:extLst/>
          </p:spPr>
          <p:txBody>
            <a:bodyPr wrap="none" anchor="ctr"/>
            <a:lstStyle/>
            <a:p>
              <a:pPr algn="ctr" eaLnBrk="0" hangingPunct="0"/>
              <a:endParaRPr lang="en-US" altLang="en-US" sz="1350" dirty="0">
                <a:latin typeface="Arial" pitchFamily="34" charset="0"/>
                <a:cs typeface="Arial" pitchFamily="34" charset="0"/>
              </a:endParaRPr>
            </a:p>
          </p:txBody>
        </p:sp>
        <p:sp>
          <p:nvSpPr>
            <p:cNvPr id="70665" name="Freeform 9">
              <a:extLst>
                <a:ext uri="{FF2B5EF4-FFF2-40B4-BE49-F238E27FC236}">
                  <a16:creationId xmlns:a16="http://schemas.microsoft.com/office/drawing/2014/main" xmlns="" id="{E596D250-A606-47ED-8305-844594CC038B}"/>
                </a:ext>
              </a:extLst>
            </p:cNvPr>
            <p:cNvSpPr>
              <a:spLocks/>
            </p:cNvSpPr>
            <p:nvPr/>
          </p:nvSpPr>
          <p:spPr bwMode="gray">
            <a:xfrm flipH="1">
              <a:off x="4799411" y="3299223"/>
              <a:ext cx="677465" cy="9310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xmlns="" w="0">
                  <a:solidFill>
                    <a:srgbClr val="00A06C"/>
                  </a:solidFill>
                  <a:prstDash val="solid"/>
                  <a:round/>
                  <a:headEnd/>
                  <a:tailEnd/>
                </a14:hiddenLine>
              </a:ext>
            </a:extLst>
          </p:spPr>
          <p:txBody>
            <a:bodyPr/>
            <a:lstStyle/>
            <a:p>
              <a:endParaRPr lang="en-US" sz="1350"/>
            </a:p>
          </p:txBody>
        </p:sp>
        <p:sp>
          <p:nvSpPr>
            <p:cNvPr id="70675" name="Text Box 19">
              <a:extLst>
                <a:ext uri="{FF2B5EF4-FFF2-40B4-BE49-F238E27FC236}">
                  <a16:creationId xmlns:a16="http://schemas.microsoft.com/office/drawing/2014/main" xmlns="" id="{311B5312-F1C7-48BF-BDC3-BC2436F54C27}"/>
                </a:ext>
              </a:extLst>
            </p:cNvPr>
            <p:cNvSpPr txBox="1">
              <a:spLocks noChangeArrowheads="1"/>
            </p:cNvSpPr>
            <p:nvPr/>
          </p:nvSpPr>
          <p:spPr bwMode="auto">
            <a:xfrm>
              <a:off x="5485723" y="3626672"/>
              <a:ext cx="27432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200" b="1" dirty="0" err="1">
                  <a:solidFill>
                    <a:srgbClr val="0070C0"/>
                  </a:solidFill>
                  <a:latin typeface="Arial" pitchFamily="34" charset="0"/>
                  <a:cs typeface="Arial" pitchFamily="34" charset="0"/>
                </a:rPr>
                <a:t>Phần</a:t>
              </a:r>
              <a:r>
                <a:rPr lang="en-US" sz="3200" b="1" dirty="0">
                  <a:solidFill>
                    <a:srgbClr val="0070C0"/>
                  </a:solidFill>
                  <a:latin typeface="Arial" pitchFamily="34" charset="0"/>
                  <a:cs typeface="Arial" pitchFamily="34" charset="0"/>
                </a:rPr>
                <a:t> 2.</a:t>
              </a:r>
            </a:p>
            <a:p>
              <a:pPr algn="ctr"/>
              <a:r>
                <a:rPr lang="en-US" sz="3200" b="1" dirty="0">
                  <a:solidFill>
                    <a:srgbClr val="0070C0"/>
                  </a:solidFill>
                  <a:latin typeface="Arial" pitchFamily="34" charset="0"/>
                  <a:cs typeface="Arial" pitchFamily="34" charset="0"/>
                </a:rPr>
                <a:t>H</a:t>
              </a:r>
              <a:r>
                <a:rPr lang="vi-VN" sz="3200" b="1" dirty="0">
                  <a:solidFill>
                    <a:srgbClr val="0070C0"/>
                  </a:solidFill>
                  <a:latin typeface="Arial" pitchFamily="34" charset="0"/>
                  <a:cs typeface="Arial" pitchFamily="34" charset="0"/>
                </a:rPr>
                <a:t>ư</a:t>
              </a:r>
              <a:r>
                <a:rPr lang="en-US" sz="3200" b="1" dirty="0" err="1">
                  <a:solidFill>
                    <a:srgbClr val="0070C0"/>
                  </a:solidFill>
                  <a:latin typeface="Arial" pitchFamily="34" charset="0"/>
                  <a:cs typeface="Arial" pitchFamily="34" charset="0"/>
                </a:rPr>
                <a:t>ớng</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dẫn</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thực</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hiện</a:t>
              </a:r>
              <a:r>
                <a:rPr lang="en-US" sz="3200" b="1" dirty="0">
                  <a:solidFill>
                    <a:srgbClr val="0070C0"/>
                  </a:solidFill>
                  <a:latin typeface="Arial" pitchFamily="34" charset="0"/>
                  <a:cs typeface="Arial" pitchFamily="34" charset="0"/>
                </a:rPr>
                <a:t> </a:t>
              </a:r>
              <a:r>
                <a:rPr lang="en-US" sz="3200" b="1" dirty="0" err="1">
                  <a:solidFill>
                    <a:srgbClr val="0070C0"/>
                  </a:solidFill>
                  <a:latin typeface="Arial" pitchFamily="34" charset="0"/>
                  <a:cs typeface="Arial" pitchFamily="34" charset="0"/>
                </a:rPr>
                <a:t>Chuẩn</a:t>
              </a:r>
              <a:endParaRPr lang="en-US" sz="3200" b="1" dirty="0">
                <a:solidFill>
                  <a:srgbClr val="0070C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34380" y="1412776"/>
            <a:ext cx="8075240" cy="4608512"/>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0" indent="0" algn="just">
              <a:lnSpc>
                <a:spcPct val="150000"/>
              </a:lnSpc>
              <a:spcBef>
                <a:spcPts val="0"/>
              </a:spcBef>
              <a:buFontTx/>
              <a:buChar char="-"/>
            </a:pPr>
            <a:r>
              <a:rPr lang="en-US" altLang="ja-JP" sz="2400" i="1" dirty="0" smtClean="0">
                <a:latin typeface="Arial" pitchFamily="34" charset="0"/>
                <a:cs typeface="Arial" pitchFamily="34" charset="0"/>
              </a:rPr>
              <a:t> </a:t>
            </a:r>
            <a:r>
              <a:rPr lang="en-US" altLang="ja-JP" sz="2400" i="1" dirty="0" err="1" smtClean="0">
                <a:latin typeface="Arial" pitchFamily="34" charset="0"/>
                <a:cs typeface="Arial" pitchFamily="34" charset="0"/>
              </a:rPr>
              <a:t>Ví</a:t>
            </a:r>
            <a:r>
              <a:rPr lang="en-US" altLang="ja-JP" sz="2400" i="1" dirty="0" smtClean="0">
                <a:latin typeface="Arial" pitchFamily="34" charset="0"/>
                <a:cs typeface="Arial" pitchFamily="34" charset="0"/>
              </a:rPr>
              <a:t> </a:t>
            </a:r>
            <a:r>
              <a:rPr lang="en-US" altLang="ja-JP" sz="2400" i="1" dirty="0" err="1">
                <a:latin typeface="Arial" pitchFamily="34" charset="0"/>
                <a:cs typeface="Arial" pitchFamily="34" charset="0"/>
              </a:rPr>
              <a:t>dụ</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cho</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tiêu</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chí</a:t>
            </a:r>
            <a:r>
              <a:rPr lang="en-US" altLang="ja-JP" sz="2400" i="1" dirty="0">
                <a:latin typeface="Arial" pitchFamily="34" charset="0"/>
                <a:cs typeface="Arial" pitchFamily="34" charset="0"/>
              </a:rPr>
              <a:t> 1. </a:t>
            </a:r>
            <a:r>
              <a:rPr lang="en-US" altLang="ja-JP" sz="2400" i="1" dirty="0" err="1">
                <a:latin typeface="Arial" pitchFamily="34" charset="0"/>
                <a:cs typeface="Arial" pitchFamily="34" charset="0"/>
              </a:rPr>
              <a:t>Đạo</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đức</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nghề</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nghiệp</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phong</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cách</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làm</a:t>
            </a:r>
            <a:r>
              <a:rPr lang="en-US" altLang="ja-JP" sz="2400" i="1" dirty="0">
                <a:latin typeface="Arial" pitchFamily="34" charset="0"/>
                <a:cs typeface="Arial" pitchFamily="34" charset="0"/>
              </a:rPr>
              <a:t> </a:t>
            </a:r>
            <a:r>
              <a:rPr lang="en-US" altLang="ja-JP" sz="2400" i="1" dirty="0" err="1">
                <a:latin typeface="Arial" pitchFamily="34" charset="0"/>
                <a:cs typeface="Arial" pitchFamily="34" charset="0"/>
              </a:rPr>
              <a:t>việc</a:t>
            </a:r>
            <a:endParaRPr lang="en-US" altLang="ja-JP" sz="2400" i="1" dirty="0">
              <a:latin typeface="Arial" pitchFamily="34" charset="0"/>
              <a:cs typeface="Arial" pitchFamily="34" charset="0"/>
            </a:endParaRPr>
          </a:p>
          <a:p>
            <a:pPr marL="0" indent="0" algn="just">
              <a:lnSpc>
                <a:spcPct val="150000"/>
              </a:lnSpc>
              <a:spcBef>
                <a:spcPts val="0"/>
              </a:spcBef>
            </a:pPr>
            <a:r>
              <a:rPr lang="en-US" sz="2400" b="0" dirty="0">
                <a:latin typeface="Arial" pitchFamily="34" charset="0"/>
                <a:cs typeface="Arial" pitchFamily="34" charset="0"/>
              </a:rPr>
              <a:t>1. HT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các</a:t>
            </a:r>
            <a:r>
              <a:rPr lang="en-US" sz="2400" b="0" dirty="0">
                <a:latin typeface="Arial" pitchFamily="34" charset="0"/>
                <a:cs typeface="Arial" pitchFamily="34" charset="0"/>
              </a:rPr>
              <a:t> </a:t>
            </a:r>
            <a:r>
              <a:rPr lang="en-US" sz="2400" b="0" dirty="0" err="1">
                <a:latin typeface="Arial" pitchFamily="34" charset="0"/>
                <a:cs typeface="Arial" pitchFamily="34" charset="0"/>
              </a:rPr>
              <a:t>hành</a:t>
            </a:r>
            <a:r>
              <a:rPr lang="en-US" sz="2400" b="0" dirty="0">
                <a:latin typeface="Arial" pitchFamily="34" charset="0"/>
                <a:cs typeface="Arial" pitchFamily="34" charset="0"/>
              </a:rPr>
              <a:t> </a:t>
            </a:r>
            <a:r>
              <a:rPr lang="en-US" sz="2400" b="0" dirty="0" err="1">
                <a:latin typeface="Arial" pitchFamily="34" charset="0"/>
                <a:cs typeface="Arial" pitchFamily="34" charset="0"/>
              </a:rPr>
              <a:t>động</a:t>
            </a:r>
            <a:r>
              <a:rPr lang="en-US" sz="2400" b="0" dirty="0">
                <a:latin typeface="Arial" pitchFamily="34" charset="0"/>
                <a:cs typeface="Arial" pitchFamily="34" charset="0"/>
              </a:rPr>
              <a:t> </a:t>
            </a:r>
            <a:r>
              <a:rPr lang="en-US" sz="2400" b="0" dirty="0" err="1">
                <a:latin typeface="Arial" pitchFamily="34" charset="0"/>
                <a:cs typeface="Arial" pitchFamily="34" charset="0"/>
              </a:rPr>
              <a:t>nào</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chứng</a:t>
            </a:r>
            <a:r>
              <a:rPr lang="en-US" sz="2400" b="0" dirty="0">
                <a:latin typeface="Arial" pitchFamily="34" charset="0"/>
                <a:cs typeface="Arial" pitchFamily="34" charset="0"/>
              </a:rPr>
              <a:t> </a:t>
            </a:r>
            <a:r>
              <a:rPr lang="en-US" sz="2400" b="0" dirty="0" err="1">
                <a:latin typeface="Arial" pitchFamily="34" charset="0"/>
                <a:cs typeface="Arial" pitchFamily="34" charset="0"/>
              </a:rPr>
              <a:t>tỏ</a:t>
            </a:r>
            <a:r>
              <a:rPr lang="en-US" sz="2400" b="0" dirty="0">
                <a:latin typeface="Arial" pitchFamily="34" charset="0"/>
                <a:cs typeface="Arial" pitchFamily="34" charset="0"/>
              </a:rPr>
              <a:t> </a:t>
            </a:r>
            <a:r>
              <a:rPr lang="en-US" sz="2400" b="0" dirty="0" err="1">
                <a:latin typeface="Arial" pitchFamily="34" charset="0"/>
                <a:cs typeface="Arial" pitchFamily="34" charset="0"/>
              </a:rPr>
              <a:t>thực</a:t>
            </a:r>
            <a:r>
              <a:rPr lang="en-US" sz="2400" b="0" dirty="0">
                <a:latin typeface="Arial" pitchFamily="34" charset="0"/>
                <a:cs typeface="Arial" pitchFamily="34" charset="0"/>
              </a:rPr>
              <a:t> </a:t>
            </a:r>
            <a:r>
              <a:rPr lang="en-US" sz="2400" b="0" dirty="0" err="1">
                <a:latin typeface="Arial" pitchFamily="34" charset="0"/>
                <a:cs typeface="Arial" pitchFamily="34" charset="0"/>
              </a:rPr>
              <a:t>hiện</a:t>
            </a:r>
            <a:r>
              <a:rPr lang="en-US" sz="2400" b="0" dirty="0">
                <a:latin typeface="Arial" pitchFamily="34" charset="0"/>
                <a:cs typeface="Arial" pitchFamily="34" charset="0"/>
              </a:rPr>
              <a:t> </a:t>
            </a:r>
            <a:r>
              <a:rPr lang="en-US" sz="2400" b="0" dirty="0" err="1">
                <a:latin typeface="Arial" pitchFamily="34" charset="0"/>
                <a:cs typeface="Arial" pitchFamily="34" charset="0"/>
              </a:rPr>
              <a:t>tốt</a:t>
            </a:r>
            <a:r>
              <a:rPr lang="en-US" sz="2400" b="0" dirty="0">
                <a:latin typeface="Arial" pitchFamily="34" charset="0"/>
                <a:cs typeface="Arial" pitchFamily="34" charset="0"/>
              </a:rPr>
              <a:t> </a:t>
            </a:r>
            <a:r>
              <a:rPr lang="en-US" sz="2400" b="0" dirty="0" err="1">
                <a:latin typeface="Arial" pitchFamily="34" charset="0"/>
                <a:cs typeface="Arial" pitchFamily="34" charset="0"/>
              </a:rPr>
              <a:t>và</a:t>
            </a:r>
            <a:r>
              <a:rPr lang="en-US" sz="2400" b="0" dirty="0">
                <a:latin typeface="Arial" pitchFamily="34" charset="0"/>
                <a:cs typeface="Arial" pitchFamily="34" charset="0"/>
              </a:rPr>
              <a:t> </a:t>
            </a:r>
            <a:r>
              <a:rPr lang="en-US" sz="2400" b="0" dirty="0" err="1">
                <a:latin typeface="Arial" pitchFamily="34" charset="0"/>
                <a:cs typeface="Arial" pitchFamily="34" charset="0"/>
              </a:rPr>
              <a:t>chỉ</a:t>
            </a:r>
            <a:r>
              <a:rPr lang="en-US" sz="2400" b="0" dirty="0">
                <a:latin typeface="Arial" pitchFamily="34" charset="0"/>
                <a:cs typeface="Arial" pitchFamily="34" charset="0"/>
              </a:rPr>
              <a:t> </a:t>
            </a:r>
            <a:r>
              <a:rPr lang="en-US" sz="2400" b="0" dirty="0" err="1">
                <a:latin typeface="Arial" pitchFamily="34" charset="0"/>
                <a:cs typeface="Arial" pitchFamily="34" charset="0"/>
              </a:rPr>
              <a:t>đạo</a:t>
            </a:r>
            <a:r>
              <a:rPr lang="en-US" sz="2400" b="0" dirty="0">
                <a:latin typeface="Arial" pitchFamily="34" charset="0"/>
                <a:cs typeface="Arial" pitchFamily="34" charset="0"/>
              </a:rPr>
              <a:t> </a:t>
            </a:r>
            <a:r>
              <a:rPr lang="en-US" sz="2400" b="0" dirty="0" err="1">
                <a:latin typeface="Arial" pitchFamily="34" charset="0"/>
                <a:cs typeface="Arial" pitchFamily="34" charset="0"/>
              </a:rPr>
              <a:t>thực</a:t>
            </a:r>
            <a:r>
              <a:rPr lang="en-US" sz="2400" b="0" dirty="0">
                <a:latin typeface="Arial" pitchFamily="34" charset="0"/>
                <a:cs typeface="Arial" pitchFamily="34" charset="0"/>
              </a:rPr>
              <a:t> </a:t>
            </a:r>
            <a:r>
              <a:rPr lang="en-US" sz="2400" b="0" dirty="0" err="1">
                <a:latin typeface="Arial" pitchFamily="34" charset="0"/>
                <a:cs typeface="Arial" pitchFamily="34" charset="0"/>
              </a:rPr>
              <a:t>hiện</a:t>
            </a:r>
            <a:r>
              <a:rPr lang="en-US" sz="2400" b="0" dirty="0">
                <a:latin typeface="Arial" pitchFamily="34" charset="0"/>
                <a:cs typeface="Arial" pitchFamily="34" charset="0"/>
              </a:rPr>
              <a:t> </a:t>
            </a:r>
            <a:r>
              <a:rPr lang="en-US" sz="2400" b="0" dirty="0" err="1">
                <a:latin typeface="Arial" pitchFamily="34" charset="0"/>
                <a:cs typeface="Arial" pitchFamily="34" charset="0"/>
              </a:rPr>
              <a:t>nghiêm</a:t>
            </a:r>
            <a:r>
              <a:rPr lang="en-US" sz="2400" b="0" dirty="0">
                <a:latin typeface="Arial" pitchFamily="34" charset="0"/>
                <a:cs typeface="Arial" pitchFamily="34" charset="0"/>
              </a:rPr>
              <a:t> </a:t>
            </a:r>
            <a:r>
              <a:rPr lang="en-US" sz="2400" b="0" dirty="0" err="1">
                <a:latin typeface="Arial" pitchFamily="34" charset="0"/>
                <a:cs typeface="Arial" pitchFamily="34" charset="0"/>
              </a:rPr>
              <a:t>túc</a:t>
            </a:r>
            <a:r>
              <a:rPr lang="en-US" sz="2400" b="0" dirty="0">
                <a:latin typeface="Arial" pitchFamily="34" charset="0"/>
                <a:cs typeface="Arial" pitchFamily="34" charset="0"/>
              </a:rPr>
              <a:t> </a:t>
            </a:r>
            <a:r>
              <a:rPr lang="en-US" sz="2400" b="0" dirty="0" err="1">
                <a:latin typeface="Arial" pitchFamily="34" charset="0"/>
                <a:cs typeface="Arial" pitchFamily="34" charset="0"/>
              </a:rPr>
              <a:t>đ</a:t>
            </a:r>
            <a:r>
              <a:rPr lang="en-US" altLang="ja-JP" sz="2400" b="0" dirty="0" err="1">
                <a:latin typeface="Arial" pitchFamily="34" charset="0"/>
                <a:cs typeface="Arial" pitchFamily="34" charset="0"/>
              </a:rPr>
              <a:t>ạo</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đức</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nghề</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nghiệp</a:t>
            </a:r>
            <a:r>
              <a:rPr lang="en-US" sz="2400" b="0" dirty="0">
                <a:latin typeface="Arial" pitchFamily="34" charset="0"/>
                <a:cs typeface="Arial" pitchFamily="34" charset="0"/>
              </a:rPr>
              <a:t> </a:t>
            </a:r>
            <a:r>
              <a:rPr lang="en-US" sz="2400" b="0" dirty="0" err="1">
                <a:latin typeface="Arial" pitchFamily="34" charset="0"/>
                <a:cs typeface="Arial" pitchFamily="34" charset="0"/>
              </a:rPr>
              <a:t>trong</a:t>
            </a:r>
            <a:r>
              <a:rPr lang="en-US" sz="2400" b="0" dirty="0">
                <a:latin typeface="Arial" pitchFamily="34" charset="0"/>
                <a:cs typeface="Arial" pitchFamily="34" charset="0"/>
              </a:rPr>
              <a:t> </a:t>
            </a:r>
            <a:r>
              <a:rPr lang="en-US" sz="2400" b="0" dirty="0" err="1">
                <a:latin typeface="Arial" pitchFamily="34" charset="0"/>
                <a:cs typeface="Arial" pitchFamily="34" charset="0"/>
              </a:rPr>
              <a:t>nhà</a:t>
            </a:r>
            <a:r>
              <a:rPr lang="en-US" sz="2400" b="0" dirty="0">
                <a:latin typeface="Arial" pitchFamily="34" charset="0"/>
                <a:cs typeface="Arial" pitchFamily="34" charset="0"/>
              </a:rPr>
              <a:t> </a:t>
            </a:r>
            <a:r>
              <a:rPr lang="en-US" sz="2400" b="0" dirty="0" err="1">
                <a:latin typeface="Arial" pitchFamily="34" charset="0"/>
                <a:cs typeface="Arial" pitchFamily="34" charset="0"/>
              </a:rPr>
              <a:t>trường</a:t>
            </a:r>
            <a:r>
              <a:rPr lang="en-US" sz="2400" b="0" dirty="0">
                <a:latin typeface="Arial" pitchFamily="34" charset="0"/>
                <a:cs typeface="Arial" pitchFamily="34" charset="0"/>
              </a:rPr>
              <a:t>? </a:t>
            </a:r>
          </a:p>
          <a:p>
            <a:pPr marL="0" indent="0" algn="just">
              <a:lnSpc>
                <a:spcPct val="150000"/>
              </a:lnSpc>
              <a:spcBef>
                <a:spcPts val="0"/>
              </a:spcBef>
            </a:pPr>
            <a:r>
              <a:rPr lang="en-US" sz="2400" b="0" dirty="0">
                <a:latin typeface="Arial" pitchFamily="34" charset="0"/>
                <a:cs typeface="Arial" pitchFamily="34" charset="0"/>
              </a:rPr>
              <a:t>2. HT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hành</a:t>
            </a:r>
            <a:r>
              <a:rPr lang="en-US" sz="2400" b="0" dirty="0">
                <a:latin typeface="Arial" pitchFamily="34" charset="0"/>
                <a:cs typeface="Arial" pitchFamily="34" charset="0"/>
              </a:rPr>
              <a:t> </a:t>
            </a:r>
            <a:r>
              <a:rPr lang="en-US" sz="2400" b="0" dirty="0" err="1">
                <a:latin typeface="Arial" pitchFamily="34" charset="0"/>
                <a:cs typeface="Arial" pitchFamily="34" charset="0"/>
              </a:rPr>
              <a:t>động</a:t>
            </a:r>
            <a:r>
              <a:rPr lang="en-US" sz="2400" b="0" dirty="0">
                <a:latin typeface="Arial" pitchFamily="34" charset="0"/>
                <a:cs typeface="Arial" pitchFamily="34" charset="0"/>
              </a:rPr>
              <a:t> </a:t>
            </a:r>
            <a:r>
              <a:rPr lang="en-US" sz="2400" b="0" dirty="0" err="1">
                <a:latin typeface="Arial" pitchFamily="34" charset="0"/>
                <a:cs typeface="Arial" pitchFamily="34" charset="0"/>
              </a:rPr>
              <a:t>nào</a:t>
            </a:r>
            <a:r>
              <a:rPr lang="en-US" sz="2400" b="0" dirty="0">
                <a:latin typeface="Arial" pitchFamily="34" charset="0"/>
                <a:cs typeface="Arial" pitchFamily="34" charset="0"/>
              </a:rPr>
              <a:t> </a:t>
            </a:r>
            <a:r>
              <a:rPr lang="en-US" sz="2400" b="0" dirty="0" err="1">
                <a:latin typeface="Arial" pitchFamily="34" charset="0"/>
                <a:cs typeface="Arial" pitchFamily="34" charset="0"/>
              </a:rPr>
              <a:t>chứng</a:t>
            </a:r>
            <a:r>
              <a:rPr lang="en-US" sz="2400" b="0" dirty="0">
                <a:latin typeface="Arial" pitchFamily="34" charset="0"/>
                <a:cs typeface="Arial" pitchFamily="34" charset="0"/>
              </a:rPr>
              <a:t> </a:t>
            </a:r>
            <a:r>
              <a:rPr lang="en-US" sz="2400" b="0" dirty="0" err="1">
                <a:latin typeface="Arial" pitchFamily="34" charset="0"/>
                <a:cs typeface="Arial" pitchFamily="34" charset="0"/>
              </a:rPr>
              <a:t>tỏ</a:t>
            </a:r>
            <a:r>
              <a:rPr lang="en-US" sz="2400" b="0" dirty="0">
                <a:latin typeface="Arial" pitchFamily="34" charset="0"/>
                <a:cs typeface="Arial" pitchFamily="34" charset="0"/>
              </a:rPr>
              <a: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phương</a:t>
            </a:r>
            <a:r>
              <a:rPr lang="en-US" sz="2400" b="0" dirty="0">
                <a:latin typeface="Arial" pitchFamily="34" charset="0"/>
                <a:cs typeface="Arial" pitchFamily="34" charset="0"/>
              </a:rPr>
              <a:t> </a:t>
            </a:r>
            <a:r>
              <a:rPr lang="en-US" sz="2400" b="0" dirty="0" err="1">
                <a:latin typeface="Arial" pitchFamily="34" charset="0"/>
                <a:cs typeface="Arial" pitchFamily="34" charset="0"/>
              </a:rPr>
              <a:t>pháp</a:t>
            </a:r>
            <a:r>
              <a:rPr lang="en-US" sz="2400" b="0" dirty="0">
                <a:latin typeface="Arial" pitchFamily="34" charset="0"/>
                <a:cs typeface="Arial" pitchFamily="34" charset="0"/>
              </a:rPr>
              <a:t> </a:t>
            </a:r>
            <a:r>
              <a:rPr lang="en-US" sz="2400" b="0" dirty="0" err="1">
                <a:latin typeface="Arial" pitchFamily="34" charset="0"/>
                <a:cs typeface="Arial" pitchFamily="34" charset="0"/>
              </a:rPr>
              <a:t>làm</a:t>
            </a:r>
            <a:r>
              <a:rPr lang="en-US" sz="2400" b="0" dirty="0">
                <a:latin typeface="Arial" pitchFamily="34" charset="0"/>
                <a:cs typeface="Arial" pitchFamily="34" charset="0"/>
              </a:rPr>
              <a:t> </a:t>
            </a:r>
            <a:r>
              <a:rPr lang="en-US" sz="2400" b="0" dirty="0" err="1">
                <a:latin typeface="Arial" pitchFamily="34" charset="0"/>
                <a:cs typeface="Arial" pitchFamily="34" charset="0"/>
              </a:rPr>
              <a:t>việc</a:t>
            </a:r>
            <a:r>
              <a:rPr lang="en-US" sz="2400" b="0" dirty="0">
                <a:latin typeface="Arial" pitchFamily="34" charset="0"/>
                <a:cs typeface="Arial" pitchFamily="34" charset="0"/>
              </a:rPr>
              <a:t> </a:t>
            </a:r>
            <a:r>
              <a:rPr lang="en-US" sz="2400" b="0" dirty="0" err="1">
                <a:latin typeface="Arial" pitchFamily="34" charset="0"/>
                <a:cs typeface="Arial" pitchFamily="34" charset="0"/>
              </a:rPr>
              <a:t>phù</a:t>
            </a:r>
            <a:r>
              <a:rPr lang="en-US" sz="2400" b="0" dirty="0">
                <a:latin typeface="Arial" pitchFamily="34" charset="0"/>
                <a:cs typeface="Arial" pitchFamily="34" charset="0"/>
              </a:rPr>
              <a:t> </a:t>
            </a:r>
            <a:r>
              <a:rPr lang="en-US" sz="2400" b="0" dirty="0" err="1">
                <a:latin typeface="Arial" pitchFamily="34" charset="0"/>
                <a:cs typeface="Arial" pitchFamily="34" charset="0"/>
              </a:rPr>
              <a:t>hợp</a:t>
            </a:r>
            <a:r>
              <a:rPr lang="en-US" sz="2400" b="0" dirty="0">
                <a:latin typeface="Arial" pitchFamily="34" charset="0"/>
                <a:cs typeface="Arial" pitchFamily="34" charset="0"/>
              </a:rPr>
              <a:t> </a:t>
            </a:r>
            <a:r>
              <a:rPr lang="en-US" sz="2400" b="0" dirty="0" err="1">
                <a:latin typeface="Arial" pitchFamily="34" charset="0"/>
                <a:cs typeface="Arial" pitchFamily="34" charset="0"/>
              </a:rPr>
              <a:t>với</a:t>
            </a:r>
            <a:r>
              <a:rPr lang="en-US" sz="2400" b="0" dirty="0">
                <a:latin typeface="Arial" pitchFamily="34" charset="0"/>
                <a:cs typeface="Arial" pitchFamily="34" charset="0"/>
              </a:rPr>
              <a:t> </a:t>
            </a:r>
            <a:r>
              <a:rPr lang="en-US" sz="2400" b="0" dirty="0" err="1">
                <a:latin typeface="Arial" pitchFamily="34" charset="0"/>
                <a:cs typeface="Arial" pitchFamily="34" charset="0"/>
              </a:rPr>
              <a:t>công</a:t>
            </a:r>
            <a:r>
              <a:rPr lang="en-US" sz="2400" b="0" dirty="0">
                <a:latin typeface="Arial" pitchFamily="34" charset="0"/>
                <a:cs typeface="Arial" pitchFamily="34" charset="0"/>
              </a:rPr>
              <a:t> </a:t>
            </a:r>
            <a:r>
              <a:rPr lang="en-US" sz="2400" b="0" dirty="0" err="1">
                <a:latin typeface="Arial" pitchFamily="34" charset="0"/>
                <a:cs typeface="Arial" pitchFamily="34" charset="0"/>
              </a:rPr>
              <a:t>việc</a:t>
            </a:r>
            <a:r>
              <a:rPr lang="en-US" sz="2400" b="0" dirty="0">
                <a:latin typeface="Arial" pitchFamily="34" charset="0"/>
                <a:cs typeface="Arial" pitchFamily="34" charset="0"/>
              </a:rPr>
              <a:t>, </a:t>
            </a:r>
            <a:r>
              <a:rPr lang="en-US" sz="2400" b="0" dirty="0" err="1">
                <a:latin typeface="Arial" pitchFamily="34" charset="0"/>
                <a:cs typeface="Arial" pitchFamily="34" charset="0"/>
              </a:rPr>
              <a:t>phương</a:t>
            </a:r>
            <a:r>
              <a:rPr lang="en-US" sz="2400" b="0" dirty="0">
                <a:latin typeface="Arial" pitchFamily="34" charset="0"/>
                <a:cs typeface="Arial" pitchFamily="34" charset="0"/>
              </a:rPr>
              <a:t> </a:t>
            </a:r>
            <a:r>
              <a:rPr lang="en-US" sz="2400" b="0" dirty="0" err="1">
                <a:latin typeface="Arial" pitchFamily="34" charset="0"/>
                <a:cs typeface="Arial" pitchFamily="34" charset="0"/>
              </a:rPr>
              <a:t>pháp</a:t>
            </a:r>
            <a:r>
              <a:rPr lang="en-US" sz="2400" b="0" dirty="0">
                <a:latin typeface="Arial" pitchFamily="34" charset="0"/>
                <a:cs typeface="Arial" pitchFamily="34" charset="0"/>
              </a:rPr>
              <a:t> </a:t>
            </a:r>
            <a:r>
              <a:rPr lang="en-US" sz="2400" b="0" dirty="0" err="1">
                <a:latin typeface="Arial" pitchFamily="34" charset="0"/>
                <a:cs typeface="Arial" pitchFamily="34" charset="0"/>
              </a:rPr>
              <a:t>làm</a:t>
            </a:r>
            <a:r>
              <a:rPr lang="en-US" sz="2400" b="0" dirty="0">
                <a:latin typeface="Arial" pitchFamily="34" charset="0"/>
                <a:cs typeface="Arial" pitchFamily="34" charset="0"/>
              </a:rPr>
              <a:t> </a:t>
            </a:r>
            <a:r>
              <a:rPr lang="en-US" sz="2400" b="0" dirty="0" err="1">
                <a:latin typeface="Arial" pitchFamily="34" charset="0"/>
                <a:cs typeface="Arial" pitchFamily="34" charset="0"/>
              </a:rPr>
              <a:t>việc</a:t>
            </a:r>
            <a:r>
              <a:rPr lang="en-US" sz="2400" b="0" dirty="0">
                <a:latin typeface="Arial" pitchFamily="34" charset="0"/>
                <a:cs typeface="Arial" pitchFamily="34" charset="0"/>
              </a:rPr>
              <a:t> </a:t>
            </a:r>
            <a:r>
              <a:rPr lang="en-US" sz="2400" b="0" dirty="0" err="1">
                <a:latin typeface="Arial" pitchFamily="34" charset="0"/>
                <a:cs typeface="Arial" pitchFamily="34" charset="0"/>
              </a:rPr>
              <a:t>khoa</a:t>
            </a:r>
            <a:r>
              <a:rPr lang="en-US" sz="2400" b="0" dirty="0">
                <a:latin typeface="Arial" pitchFamily="34" charset="0"/>
                <a:cs typeface="Arial" pitchFamily="34" charset="0"/>
              </a:rPr>
              <a:t> </a:t>
            </a:r>
            <a:r>
              <a:rPr lang="en-US" sz="2400" b="0" dirty="0" err="1">
                <a:latin typeface="Arial" pitchFamily="34" charset="0"/>
                <a:cs typeface="Arial" pitchFamily="34" charset="0"/>
              </a:rPr>
              <a:t>học</a:t>
            </a:r>
            <a:r>
              <a:rPr lang="en-US" sz="2400" b="0" dirty="0">
                <a:latin typeface="Arial" pitchFamily="34" charset="0"/>
                <a:cs typeface="Arial" pitchFamily="34" charset="0"/>
              </a:rPr>
              <a:t>? </a:t>
            </a:r>
          </a:p>
        </p:txBody>
      </p:sp>
      <p:sp>
        <p:nvSpPr>
          <p:cNvPr id="2" name="Rectangle 1"/>
          <p:cNvSpPr/>
          <p:nvPr/>
        </p:nvSpPr>
        <p:spPr>
          <a:xfrm>
            <a:off x="866105" y="457200"/>
            <a:ext cx="7467109" cy="523220"/>
          </a:xfrm>
          <a:prstGeom prst="rect">
            <a:avLst/>
          </a:prstGeom>
        </p:spPr>
        <p:txBody>
          <a:bodyPr wrap="none">
            <a:spAutoFit/>
          </a:bodyPr>
          <a:lstStyle/>
          <a:p>
            <a:pPr algn="ctr"/>
            <a:r>
              <a:rPr lang="en-US" altLang="ja-JP" sz="2800" b="1" dirty="0">
                <a:solidFill>
                  <a:srgbClr val="250DB3"/>
                </a:solidFill>
                <a:latin typeface="Arial" pitchFamily="34" charset="0"/>
                <a:cs typeface="Arial" pitchFamily="34" charset="0"/>
              </a:rPr>
              <a:t>CÁCH ĐẶT CÂU HỎI ĐỂ TÌM MINH CHỨNG</a:t>
            </a:r>
            <a:endParaRPr lang="ja-JP" altLang="en-US" sz="2800" b="1" dirty="0">
              <a:solidFill>
                <a:srgbClr val="250DB3"/>
              </a:solidFill>
              <a:latin typeface="Arial" pitchFamily="34" charset="0"/>
              <a:cs typeface="Arial" pitchFamily="34" charset="0"/>
            </a:endParaRPr>
          </a:p>
        </p:txBody>
      </p:sp>
    </p:spTree>
    <p:extLst>
      <p:ext uri="{BB962C8B-B14F-4D97-AF65-F5344CB8AC3E}">
        <p14:creationId xmlns:p14="http://schemas.microsoft.com/office/powerpoint/2010/main" xmlns="" val="40357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75556" y="548680"/>
            <a:ext cx="7992888" cy="4968552"/>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p>
            <a:pPr marL="0" indent="0" algn="just">
              <a:lnSpc>
                <a:spcPct val="150000"/>
              </a:lnSpc>
              <a:spcBef>
                <a:spcPts val="0"/>
              </a:spcBef>
            </a:pPr>
            <a:r>
              <a:rPr lang="en-US" sz="2400" b="0" dirty="0">
                <a:latin typeface="Arial" pitchFamily="34" charset="0"/>
                <a:cs typeface="Arial" pitchFamily="34" charset="0"/>
              </a:rPr>
              <a:t>3. HT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các</a:t>
            </a:r>
            <a:r>
              <a:rPr lang="en-US" sz="2400" b="0" dirty="0">
                <a:latin typeface="Arial" pitchFamily="34" charset="0"/>
                <a:cs typeface="Arial" pitchFamily="34" charset="0"/>
              </a:rPr>
              <a:t> </a:t>
            </a:r>
            <a:r>
              <a:rPr lang="en-US" sz="2400" b="0" dirty="0" err="1">
                <a:latin typeface="Arial" pitchFamily="34" charset="0"/>
                <a:cs typeface="Arial" pitchFamily="34" charset="0"/>
              </a:rPr>
              <a:t>hành</a:t>
            </a:r>
            <a:r>
              <a:rPr lang="en-US" sz="2400" b="0" dirty="0">
                <a:latin typeface="Arial" pitchFamily="34" charset="0"/>
                <a:cs typeface="Arial" pitchFamily="34" charset="0"/>
              </a:rPr>
              <a:t> </a:t>
            </a:r>
            <a:r>
              <a:rPr lang="en-US" sz="2400" b="0" dirty="0" err="1">
                <a:latin typeface="Arial" pitchFamily="34" charset="0"/>
                <a:cs typeface="Arial" pitchFamily="34" charset="0"/>
              </a:rPr>
              <a:t>động</a:t>
            </a:r>
            <a:r>
              <a:rPr lang="en-US" sz="2400" b="0" dirty="0">
                <a:latin typeface="Arial" pitchFamily="34" charset="0"/>
                <a:cs typeface="Arial" pitchFamily="34" charset="0"/>
              </a:rPr>
              <a:t> </a:t>
            </a:r>
            <a:r>
              <a:rPr lang="en-US" sz="2400" b="0" dirty="0" err="1">
                <a:latin typeface="Arial" pitchFamily="34" charset="0"/>
                <a:cs typeface="Arial" pitchFamily="34" charset="0"/>
              </a:rPr>
              <a:t>nào</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chứng</a:t>
            </a:r>
            <a:r>
              <a:rPr lang="en-US" sz="2400" b="0" dirty="0">
                <a:latin typeface="Arial" pitchFamily="34" charset="0"/>
                <a:cs typeface="Arial" pitchFamily="34" charset="0"/>
              </a:rPr>
              <a:t> </a:t>
            </a:r>
            <a:r>
              <a:rPr lang="en-US" sz="2400" b="0" dirty="0" err="1">
                <a:latin typeface="Arial" pitchFamily="34" charset="0"/>
                <a:cs typeface="Arial" pitchFamily="34" charset="0"/>
              </a:rPr>
              <a:t>tỏ</a:t>
            </a:r>
            <a:r>
              <a:rPr lang="en-US" sz="2400" b="0" dirty="0">
                <a:latin typeface="Arial" pitchFamily="34" charset="0"/>
                <a:cs typeface="Arial" pitchFamily="34" charset="0"/>
              </a:rPr>
              <a:t> </a:t>
            </a:r>
            <a:r>
              <a:rPr lang="en-US" sz="2400" b="0" dirty="0" err="1">
                <a:latin typeface="Arial" pitchFamily="34" charset="0"/>
                <a:cs typeface="Arial" pitchFamily="34" charset="0"/>
              </a:rPr>
              <a:t>thường</a:t>
            </a:r>
            <a:r>
              <a:rPr lang="en-US" sz="2400" b="0" dirty="0">
                <a:latin typeface="Arial" pitchFamily="34" charset="0"/>
                <a:cs typeface="Arial" pitchFamily="34" charset="0"/>
              </a:rPr>
              <a:t> </a:t>
            </a:r>
            <a:r>
              <a:rPr lang="en-US" sz="2400" b="0" dirty="0" err="1">
                <a:latin typeface="Arial" pitchFamily="34" charset="0"/>
                <a:cs typeface="Arial" pitchFamily="34" charset="0"/>
              </a:rPr>
              <a:t>xuyên</a:t>
            </a:r>
            <a:r>
              <a:rPr lang="en-US" sz="2400" b="0" dirty="0">
                <a:latin typeface="Arial" pitchFamily="34" charset="0"/>
                <a:cs typeface="Arial" pitchFamily="34" charset="0"/>
              </a:rPr>
              <a:t> </a:t>
            </a:r>
            <a:r>
              <a:rPr lang="en-US" sz="2400" b="0" dirty="0" err="1">
                <a:latin typeface="Arial" pitchFamily="34" charset="0"/>
                <a:cs typeface="Arial" pitchFamily="34" charset="0"/>
              </a:rPr>
              <a:t>tự</a:t>
            </a:r>
            <a:r>
              <a:rPr lang="en-US" sz="2400" b="0" dirty="0">
                <a:latin typeface="Arial" pitchFamily="34" charset="0"/>
                <a:cs typeface="Arial" pitchFamily="34" charset="0"/>
              </a:rPr>
              <a:t> </a:t>
            </a:r>
            <a:r>
              <a:rPr lang="en-US" sz="2400" b="0" dirty="0" err="1">
                <a:latin typeface="Arial" pitchFamily="34" charset="0"/>
                <a:cs typeface="Arial" pitchFamily="34" charset="0"/>
              </a:rPr>
              <a:t>rèn</a:t>
            </a:r>
            <a:r>
              <a:rPr lang="en-US" sz="2400" b="0" dirty="0">
                <a:latin typeface="Arial" pitchFamily="34" charset="0"/>
                <a:cs typeface="Arial" pitchFamily="34" charset="0"/>
              </a:rPr>
              <a:t> </a:t>
            </a:r>
            <a:r>
              <a:rPr lang="en-US" sz="2400" b="0" dirty="0" err="1">
                <a:latin typeface="Arial" pitchFamily="34" charset="0"/>
                <a:cs typeface="Arial" pitchFamily="34" charset="0"/>
              </a:rPr>
              <a:t>luyện</a:t>
            </a:r>
            <a:r>
              <a:rPr lang="en-US" sz="2400" b="0" dirty="0">
                <a:latin typeface="Arial" pitchFamily="34" charset="0"/>
                <a:cs typeface="Arial" pitchFamily="34" charset="0"/>
              </a:rPr>
              <a:t> </a:t>
            </a:r>
            <a:r>
              <a:rPr lang="en-US" sz="2400" b="0" dirty="0" err="1">
                <a:latin typeface="Arial" pitchFamily="34" charset="0"/>
                <a:cs typeface="Arial" pitchFamily="34" charset="0"/>
              </a:rPr>
              <a:t>đạo</a:t>
            </a:r>
            <a:r>
              <a:rPr lang="en-US" sz="2400" b="0" dirty="0">
                <a:latin typeface="Arial" pitchFamily="34" charset="0"/>
                <a:cs typeface="Arial" pitchFamily="34" charset="0"/>
              </a:rPr>
              <a:t> </a:t>
            </a:r>
            <a:r>
              <a:rPr lang="en-US" sz="2400" b="0" dirty="0" err="1">
                <a:latin typeface="Arial" pitchFamily="34" charset="0"/>
                <a:cs typeface="Arial" pitchFamily="34" charset="0"/>
              </a:rPr>
              <a:t>đức</a:t>
            </a:r>
            <a:r>
              <a:rPr lang="en-US" sz="2400" b="0" dirty="0">
                <a:latin typeface="Arial" pitchFamily="34" charset="0"/>
                <a:cs typeface="Arial" pitchFamily="34" charset="0"/>
              </a:rPr>
              <a:t> </a:t>
            </a:r>
            <a:r>
              <a:rPr lang="en-US" sz="2400" b="0" dirty="0" err="1">
                <a:latin typeface="Arial" pitchFamily="34" charset="0"/>
                <a:cs typeface="Arial" pitchFamily="34" charset="0"/>
              </a:rPr>
              <a:t>nghề</a:t>
            </a:r>
            <a:r>
              <a:rPr lang="en-US" sz="2400" b="0" dirty="0">
                <a:latin typeface="Arial" pitchFamily="34" charset="0"/>
                <a:cs typeface="Arial" pitchFamily="34" charset="0"/>
              </a:rPr>
              <a:t> </a:t>
            </a:r>
            <a:r>
              <a:rPr lang="en-US" sz="2400" b="0" dirty="0" err="1">
                <a:latin typeface="Arial" pitchFamily="34" charset="0"/>
                <a:cs typeface="Arial" pitchFamily="34" charset="0"/>
              </a:rPr>
              <a:t>nghiệp</a:t>
            </a:r>
            <a:r>
              <a:rPr lang="en-US" sz="2400" b="0" dirty="0">
                <a:latin typeface="Arial" pitchFamily="34" charset="0"/>
                <a:cs typeface="Arial" pitchFamily="34" charset="0"/>
              </a:rPr>
              <a:t>, </a:t>
            </a:r>
            <a:r>
              <a:rPr lang="en-US" sz="2400" b="0" dirty="0" err="1">
                <a:latin typeface="Arial" pitchFamily="34" charset="0"/>
                <a:cs typeface="Arial" pitchFamily="34" charset="0"/>
              </a:rPr>
              <a:t>giữ</a:t>
            </a:r>
            <a:r>
              <a:rPr lang="en-US" sz="2400" b="0" dirty="0">
                <a:latin typeface="Arial" pitchFamily="34" charset="0"/>
                <a:cs typeface="Arial" pitchFamily="34" charset="0"/>
              </a:rPr>
              <a:t> </a:t>
            </a:r>
            <a:r>
              <a:rPr lang="en-US" sz="2400" b="0" dirty="0" err="1">
                <a:latin typeface="Arial" pitchFamily="34" charset="0"/>
                <a:cs typeface="Arial" pitchFamily="34" charset="0"/>
              </a:rPr>
              <a:t>gìn</a:t>
            </a:r>
            <a:r>
              <a:rPr lang="en-US" sz="2400" b="0" dirty="0">
                <a:latin typeface="Arial" pitchFamily="34" charset="0"/>
                <a:cs typeface="Arial" pitchFamily="34" charset="0"/>
              </a:rPr>
              <a:t> </a:t>
            </a:r>
            <a:r>
              <a:rPr lang="en-US" sz="2400" b="0" dirty="0" err="1">
                <a:latin typeface="Arial" pitchFamily="34" charset="0"/>
                <a:cs typeface="Arial" pitchFamily="34" charset="0"/>
              </a:rPr>
              <a:t>phẩm</a:t>
            </a:r>
            <a:r>
              <a:rPr lang="en-US" sz="2400" b="0" dirty="0">
                <a:latin typeface="Arial" pitchFamily="34" charset="0"/>
                <a:cs typeface="Arial" pitchFamily="34" charset="0"/>
              </a:rPr>
              <a:t> </a:t>
            </a:r>
            <a:r>
              <a:rPr lang="en-US" sz="2400" b="0" dirty="0" err="1">
                <a:latin typeface="Arial" pitchFamily="34" charset="0"/>
                <a:cs typeface="Arial" pitchFamily="34" charset="0"/>
              </a:rPr>
              <a:t>chất</a:t>
            </a:r>
            <a:r>
              <a:rPr lang="en-US" sz="2400" b="0" dirty="0">
                <a:latin typeface="Arial" pitchFamily="34" charset="0"/>
                <a:cs typeface="Arial" pitchFamily="34" charset="0"/>
              </a:rPr>
              <a:t> </a:t>
            </a:r>
            <a:r>
              <a:rPr lang="en-US" sz="2400" b="0" dirty="0" err="1">
                <a:latin typeface="Arial" pitchFamily="34" charset="0"/>
                <a:cs typeface="Arial" pitchFamily="34" charset="0"/>
              </a:rPr>
              <a:t>uy</a:t>
            </a:r>
            <a:r>
              <a:rPr lang="en-US" sz="2400" b="0" dirty="0">
                <a:latin typeface="Arial" pitchFamily="34" charset="0"/>
                <a:cs typeface="Arial" pitchFamily="34" charset="0"/>
              </a:rPr>
              <a:t> </a:t>
            </a:r>
            <a:r>
              <a:rPr lang="en-US" sz="2400" b="0" dirty="0" err="1">
                <a:latin typeface="Arial" pitchFamily="34" charset="0"/>
                <a:cs typeface="Arial" pitchFamily="34" charset="0"/>
              </a:rPr>
              <a:t>tín</a:t>
            </a:r>
            <a:r>
              <a:rPr lang="en-US" sz="2400" b="0" dirty="0">
                <a:latin typeface="Arial" pitchFamily="34" charset="0"/>
                <a:cs typeface="Arial" pitchFamily="34" charset="0"/>
              </a:rPr>
              <a:t>, </a:t>
            </a:r>
            <a:r>
              <a:rPr lang="en-US" sz="2400" b="0" dirty="0" err="1">
                <a:latin typeface="Arial" pitchFamily="34" charset="0"/>
                <a:cs typeface="Arial" pitchFamily="34" charset="0"/>
              </a:rPr>
              <a:t>danh</a:t>
            </a:r>
            <a:r>
              <a:rPr lang="en-US" sz="2400" b="0" dirty="0">
                <a:latin typeface="Arial" pitchFamily="34" charset="0"/>
                <a:cs typeface="Arial" pitchFamily="34" charset="0"/>
              </a:rPr>
              <a:t> </a:t>
            </a:r>
            <a:r>
              <a:rPr lang="en-US" sz="2400" b="0" dirty="0" err="1">
                <a:latin typeface="Arial" pitchFamily="34" charset="0"/>
                <a:cs typeface="Arial" pitchFamily="34" charset="0"/>
              </a:rPr>
              <a:t>dự</a:t>
            </a:r>
            <a:r>
              <a:rPr lang="en-US" sz="2400" b="0" dirty="0">
                <a:latin typeface="Arial" pitchFamily="34" charset="0"/>
                <a:cs typeface="Arial" pitchFamily="34" charset="0"/>
              </a:rPr>
              <a:t> </a:t>
            </a:r>
            <a:r>
              <a:rPr lang="en-US" sz="2400" b="0" dirty="0" err="1">
                <a:latin typeface="Arial" pitchFamily="34" charset="0"/>
                <a:cs typeface="Arial" pitchFamily="34" charset="0"/>
              </a:rPr>
              <a:t>nào</a:t>
            </a:r>
            <a:r>
              <a:rPr lang="en-US" sz="2400" b="0" dirty="0">
                <a:latin typeface="Arial" pitchFamily="34" charset="0"/>
                <a:cs typeface="Arial" pitchFamily="34" charset="0"/>
              </a:rPr>
              <a:t> </a:t>
            </a:r>
            <a:r>
              <a:rPr lang="en-US" sz="2400" b="0" dirty="0" err="1">
                <a:latin typeface="Arial" pitchFamily="34" charset="0"/>
                <a:cs typeface="Arial" pitchFamily="34" charset="0"/>
              </a:rPr>
              <a:t>của</a:t>
            </a:r>
            <a:r>
              <a:rPr lang="en-US" sz="2400" b="0" dirty="0">
                <a:latin typeface="Arial" pitchFamily="34" charset="0"/>
                <a:cs typeface="Arial" pitchFamily="34" charset="0"/>
              </a:rPr>
              <a:t> </a:t>
            </a:r>
            <a:r>
              <a:rPr lang="en-US" sz="2400" b="0" dirty="0" err="1">
                <a:latin typeface="Arial" pitchFamily="34" charset="0"/>
                <a:cs typeface="Arial" pitchFamily="34" charset="0"/>
              </a:rPr>
              <a:t>nhà</a:t>
            </a:r>
            <a:r>
              <a:rPr lang="en-US" sz="2400" b="0" dirty="0">
                <a:latin typeface="Arial" pitchFamily="34" charset="0"/>
                <a:cs typeface="Arial" pitchFamily="34" charset="0"/>
              </a:rPr>
              <a:t> </a:t>
            </a:r>
            <a:r>
              <a:rPr lang="en-US" sz="2400" b="0" dirty="0" err="1">
                <a:latin typeface="Arial" pitchFamily="34" charset="0"/>
                <a:cs typeface="Arial" pitchFamily="34" charset="0"/>
              </a:rPr>
              <a:t>giáo</a:t>
            </a:r>
            <a:r>
              <a:rPr lang="en-US" sz="2400" b="0" dirty="0">
                <a:latin typeface="Arial" pitchFamily="34" charset="0"/>
                <a:cs typeface="Arial" pitchFamily="34" charset="0"/>
              </a:rPr>
              <a: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uy</a:t>
            </a:r>
            <a:r>
              <a:rPr lang="en-US" sz="2400" b="0" dirty="0">
                <a:latin typeface="Arial" pitchFamily="34" charset="0"/>
                <a:cs typeface="Arial" pitchFamily="34" charset="0"/>
              </a:rPr>
              <a:t> </a:t>
            </a:r>
            <a:r>
              <a:rPr lang="en-US" sz="2400" b="0" dirty="0" err="1">
                <a:latin typeface="Arial" pitchFamily="34" charset="0"/>
                <a:cs typeface="Arial" pitchFamily="34" charset="0"/>
              </a:rPr>
              <a:t>tín</a:t>
            </a:r>
            <a:r>
              <a:rPr lang="en-US" sz="2400" b="0" dirty="0">
                <a:latin typeface="Arial" pitchFamily="34" charset="0"/>
                <a:cs typeface="Arial" pitchFamily="34" charset="0"/>
              </a:rPr>
              <a:t>, </a:t>
            </a:r>
            <a:r>
              <a:rPr lang="en-US" sz="2400" b="0" dirty="0" err="1">
                <a:latin typeface="Arial" pitchFamily="34" charset="0"/>
                <a:cs typeface="Arial" pitchFamily="34" charset="0"/>
              </a:rPr>
              <a:t>tác</a:t>
            </a:r>
            <a:r>
              <a:rPr lang="en-US" sz="2400" b="0" dirty="0">
                <a:latin typeface="Arial" pitchFamily="34" charset="0"/>
                <a:cs typeface="Arial" pitchFamily="34" charset="0"/>
              </a:rPr>
              <a:t> </a:t>
            </a:r>
            <a:r>
              <a:rPr lang="en-US" sz="2400" b="0" dirty="0" err="1">
                <a:latin typeface="Arial" pitchFamily="34" charset="0"/>
                <a:cs typeface="Arial" pitchFamily="34" charset="0"/>
              </a:rPr>
              <a:t>phong</a:t>
            </a:r>
            <a:r>
              <a:rPr lang="en-US" sz="2400" b="0" dirty="0">
                <a:latin typeface="Arial" pitchFamily="34" charset="0"/>
                <a:cs typeface="Arial" pitchFamily="34" charset="0"/>
              </a:rPr>
              <a:t>, </a:t>
            </a:r>
            <a:r>
              <a:rPr lang="en-US" sz="2400" b="0" dirty="0" err="1">
                <a:latin typeface="Arial" pitchFamily="34" charset="0"/>
                <a:cs typeface="Arial" pitchFamily="34" charset="0"/>
              </a:rPr>
              <a:t>lối</a:t>
            </a:r>
            <a:r>
              <a:rPr lang="en-US" sz="2400" b="0" dirty="0">
                <a:latin typeface="Arial" pitchFamily="34" charset="0"/>
                <a:cs typeface="Arial" pitchFamily="34" charset="0"/>
              </a:rPr>
              <a:t> </a:t>
            </a:r>
            <a:r>
              <a:rPr lang="en-US" sz="2400" b="0" dirty="0" err="1">
                <a:latin typeface="Arial" pitchFamily="34" charset="0"/>
                <a:cs typeface="Arial" pitchFamily="34" charset="0"/>
              </a:rPr>
              <a:t>sống</a:t>
            </a:r>
            <a:r>
              <a:rPr lang="en-US" sz="2400" b="0" dirty="0">
                <a:latin typeface="Arial" pitchFamily="34" charset="0"/>
                <a:cs typeface="Arial" pitchFamily="34" charset="0"/>
              </a:rPr>
              <a:t> </a:t>
            </a:r>
            <a:r>
              <a:rPr lang="en-US" sz="2400" b="0" dirty="0" err="1">
                <a:latin typeface="Arial" pitchFamily="34" charset="0"/>
                <a:cs typeface="Arial" pitchFamily="34" charset="0"/>
              </a:rPr>
              <a:t>lành</a:t>
            </a:r>
            <a:r>
              <a:rPr lang="en-US" sz="2400" b="0" dirty="0">
                <a:latin typeface="Arial" pitchFamily="34" charset="0"/>
                <a:cs typeface="Arial" pitchFamily="34" charset="0"/>
              </a:rPr>
              <a:t> </a:t>
            </a:r>
            <a:r>
              <a:rPr lang="en-US" sz="2400" b="0" dirty="0" err="1">
                <a:latin typeface="Arial" pitchFamily="34" charset="0"/>
                <a:cs typeface="Arial" pitchFamily="34" charset="0"/>
              </a:rPr>
              <a:t>mạnh</a:t>
            </a:r>
            <a:r>
              <a:rPr lang="en-US" sz="2400" b="0" dirty="0">
                <a:latin typeface="Arial" pitchFamily="34" charset="0"/>
                <a:cs typeface="Arial" pitchFamily="34" charset="0"/>
              </a:rPr>
              <a:t>, </a:t>
            </a:r>
            <a:r>
              <a:rPr lang="en-US" sz="2400" b="0" dirty="0" err="1">
                <a:latin typeface="Arial" pitchFamily="34" charset="0"/>
                <a:cs typeface="Arial" pitchFamily="34" charset="0"/>
              </a:rPr>
              <a:t>phù</a:t>
            </a:r>
            <a:r>
              <a:rPr lang="en-US" sz="2400" b="0" dirty="0">
                <a:latin typeface="Arial" pitchFamily="34" charset="0"/>
                <a:cs typeface="Arial" pitchFamily="34" charset="0"/>
              </a:rPr>
              <a:t> </a:t>
            </a:r>
            <a:r>
              <a:rPr lang="en-US" sz="2400" b="0" dirty="0" err="1">
                <a:latin typeface="Arial" pitchFamily="34" charset="0"/>
                <a:cs typeface="Arial" pitchFamily="34" charset="0"/>
              </a:rPr>
              <a:t>hợp</a:t>
            </a:r>
            <a:r>
              <a:rPr lang="en-US" sz="2400" b="0" dirty="0">
                <a:latin typeface="Arial" pitchFamily="34" charset="0"/>
                <a:cs typeface="Arial" pitchFamily="34" charset="0"/>
              </a:rPr>
              <a:t> </a:t>
            </a:r>
            <a:r>
              <a:rPr lang="en-US" sz="2400" b="0" dirty="0" err="1">
                <a:latin typeface="Arial" pitchFamily="34" charset="0"/>
                <a:cs typeface="Arial" pitchFamily="34" charset="0"/>
              </a:rPr>
              <a:t>với</a:t>
            </a:r>
            <a:r>
              <a:rPr lang="en-US" sz="2400" b="0" dirty="0">
                <a:latin typeface="Arial" pitchFamily="34" charset="0"/>
                <a:cs typeface="Arial" pitchFamily="34" charset="0"/>
              </a:rPr>
              <a:t>  </a:t>
            </a:r>
            <a:r>
              <a:rPr lang="en-US" sz="2400" b="0" dirty="0" err="1">
                <a:latin typeface="Arial" pitchFamily="34" charset="0"/>
                <a:cs typeface="Arial" pitchFamily="34" charset="0"/>
              </a:rPr>
              <a:t>ngành</a:t>
            </a:r>
            <a:r>
              <a:rPr lang="en-US" sz="2400" b="0" dirty="0">
                <a:latin typeface="Arial" pitchFamily="34" charset="0"/>
                <a:cs typeface="Arial" pitchFamily="34" charset="0"/>
              </a:rPr>
              <a:t> </a:t>
            </a:r>
            <a:r>
              <a:rPr lang="en-US" sz="2400" b="0" dirty="0" err="1">
                <a:latin typeface="Arial" pitchFamily="34" charset="0"/>
                <a:cs typeface="Arial" pitchFamily="34" charset="0"/>
              </a:rPr>
              <a:t>sư</a:t>
            </a:r>
            <a:r>
              <a:rPr lang="en-US" sz="2400" b="0" dirty="0">
                <a:latin typeface="Arial" pitchFamily="34" charset="0"/>
                <a:cs typeface="Arial" pitchFamily="34" charset="0"/>
              </a:rPr>
              <a:t> </a:t>
            </a:r>
            <a:r>
              <a:rPr lang="en-US" sz="2400" b="0" dirty="0" err="1">
                <a:latin typeface="Arial" pitchFamily="34" charset="0"/>
                <a:cs typeface="Arial" pitchFamily="34" charset="0"/>
              </a:rPr>
              <a:t>phạm</a:t>
            </a:r>
            <a:r>
              <a:rPr lang="en-US" sz="2400" b="0" dirty="0">
                <a:latin typeface="Arial" pitchFamily="34" charset="0"/>
                <a:cs typeface="Arial" pitchFamily="34" charset="0"/>
              </a:rPr>
              <a:t> </a:t>
            </a:r>
            <a:r>
              <a:rPr lang="en-US" sz="2400" b="0" dirty="0" err="1">
                <a:latin typeface="Arial" pitchFamily="34" charset="0"/>
                <a:cs typeface="Arial" pitchFamily="34" charset="0"/>
              </a:rPr>
              <a:t>mầm</a:t>
            </a:r>
            <a:r>
              <a:rPr lang="en-US" sz="2400" b="0" dirty="0">
                <a:latin typeface="Arial" pitchFamily="34" charset="0"/>
                <a:cs typeface="Arial" pitchFamily="34" charset="0"/>
              </a:rPr>
              <a:t> non</a:t>
            </a:r>
            <a:r>
              <a:rPr lang="vi-VN" sz="2400" b="0" dirty="0">
                <a:latin typeface="Arial" pitchFamily="34" charset="0"/>
                <a:cs typeface="Arial" pitchFamily="34" charset="0"/>
              </a:rPr>
              <a:t>?</a:t>
            </a:r>
            <a:endParaRPr lang="en-US" sz="2400" b="0" dirty="0">
              <a:latin typeface="Arial" pitchFamily="34" charset="0"/>
              <a:cs typeface="Arial" pitchFamily="34" charset="0"/>
            </a:endParaRPr>
          </a:p>
          <a:p>
            <a:pPr marL="0" indent="0" algn="just">
              <a:lnSpc>
                <a:spcPct val="150000"/>
              </a:lnSpc>
              <a:spcBef>
                <a:spcPts val="0"/>
              </a:spcBef>
            </a:pPr>
            <a:r>
              <a:rPr lang="en-US" sz="2400" b="0" dirty="0">
                <a:latin typeface="Arial" pitchFamily="34" charset="0"/>
                <a:cs typeface="Arial" pitchFamily="34" charset="0"/>
              </a:rPr>
              <a:t>4. HT </a:t>
            </a:r>
            <a:r>
              <a:rPr lang="en-US" sz="2400" b="0" dirty="0" err="1">
                <a:latin typeface="Arial" pitchFamily="34" charset="0"/>
                <a:cs typeface="Arial" pitchFamily="34" charset="0"/>
              </a:rPr>
              <a:t>có</a:t>
            </a:r>
            <a:r>
              <a:rPr lang="en-US" sz="2400" b="0" dirty="0">
                <a:latin typeface="Arial" pitchFamily="34" charset="0"/>
                <a:cs typeface="Arial" pitchFamily="34" charset="0"/>
              </a:rPr>
              <a:t> </a:t>
            </a:r>
            <a:r>
              <a:rPr lang="en-US" sz="2400" b="0" dirty="0" err="1">
                <a:latin typeface="Arial" pitchFamily="34" charset="0"/>
                <a:cs typeface="Arial" pitchFamily="34" charset="0"/>
              </a:rPr>
              <a:t>hành</a:t>
            </a:r>
            <a:r>
              <a:rPr lang="en-US" sz="2400" b="0" dirty="0">
                <a:latin typeface="Arial" pitchFamily="34" charset="0"/>
                <a:cs typeface="Arial" pitchFamily="34" charset="0"/>
              </a:rPr>
              <a:t> </a:t>
            </a:r>
            <a:r>
              <a:rPr lang="en-US" sz="2400" b="0" dirty="0" err="1">
                <a:latin typeface="Arial" pitchFamily="34" charset="0"/>
                <a:cs typeface="Arial" pitchFamily="34" charset="0"/>
              </a:rPr>
              <a:t>động</a:t>
            </a:r>
            <a:r>
              <a:rPr lang="en-US" sz="2400" b="0" dirty="0">
                <a:latin typeface="Arial" pitchFamily="34" charset="0"/>
                <a:cs typeface="Arial" pitchFamily="34" charset="0"/>
              </a:rPr>
              <a:t> </a:t>
            </a:r>
            <a:r>
              <a:rPr lang="en-US" sz="2400" b="0" dirty="0" err="1">
                <a:latin typeface="Arial" pitchFamily="34" charset="0"/>
                <a:cs typeface="Arial" pitchFamily="34" charset="0"/>
              </a:rPr>
              <a:t>nào</a:t>
            </a:r>
            <a:r>
              <a:rPr lang="en-US" sz="2400" b="0" dirty="0">
                <a:latin typeface="Arial" pitchFamily="34" charset="0"/>
                <a:cs typeface="Arial" pitchFamily="34" charset="0"/>
              </a:rPr>
              <a:t> </a:t>
            </a:r>
            <a:r>
              <a:rPr lang="en-US" sz="2400" b="0" dirty="0" err="1">
                <a:latin typeface="Arial" pitchFamily="34" charset="0"/>
                <a:cs typeface="Arial" pitchFamily="34" charset="0"/>
              </a:rPr>
              <a:t>chấn</a:t>
            </a:r>
            <a:r>
              <a:rPr lang="en-US" sz="2400" b="0" dirty="0">
                <a:latin typeface="Arial" pitchFamily="34" charset="0"/>
                <a:cs typeface="Arial" pitchFamily="34" charset="0"/>
              </a:rPr>
              <a:t> </a:t>
            </a:r>
            <a:r>
              <a:rPr lang="en-US" sz="2400" b="0" dirty="0" err="1">
                <a:latin typeface="Arial" pitchFamily="34" charset="0"/>
                <a:cs typeface="Arial" pitchFamily="34" charset="0"/>
              </a:rPr>
              <a:t>chỉnh</a:t>
            </a:r>
            <a:r>
              <a:rPr lang="en-US" sz="2400" b="0" dirty="0">
                <a:latin typeface="Arial" pitchFamily="34" charset="0"/>
                <a:cs typeface="Arial" pitchFamily="34" charset="0"/>
              </a:rPr>
              <a:t> </a:t>
            </a:r>
            <a:r>
              <a:rPr lang="en-US" sz="2400" b="0" dirty="0" err="1">
                <a:latin typeface="Arial" pitchFamily="34" charset="0"/>
                <a:cs typeface="Arial" pitchFamily="34" charset="0"/>
              </a:rPr>
              <a:t>kịp</a:t>
            </a:r>
            <a:r>
              <a:rPr lang="en-US" sz="2400" b="0" dirty="0">
                <a:latin typeface="Arial" pitchFamily="34" charset="0"/>
                <a:cs typeface="Arial" pitchFamily="34" charset="0"/>
              </a:rPr>
              <a:t> </a:t>
            </a:r>
            <a:r>
              <a:rPr lang="en-US" sz="2400" b="0" dirty="0" err="1">
                <a:latin typeface="Arial" pitchFamily="34" charset="0"/>
                <a:cs typeface="Arial" pitchFamily="34" charset="0"/>
              </a:rPr>
              <a:t>thời</a:t>
            </a:r>
            <a:r>
              <a:rPr lang="en-US" sz="2400" b="0" dirty="0">
                <a:latin typeface="Arial" pitchFamily="34" charset="0"/>
                <a:cs typeface="Arial" pitchFamily="34" charset="0"/>
              </a:rPr>
              <a:t> </a:t>
            </a:r>
            <a:r>
              <a:rPr lang="en-US" sz="2400" b="0" dirty="0" err="1">
                <a:latin typeface="Arial" pitchFamily="34" charset="0"/>
                <a:cs typeface="Arial" pitchFamily="34" charset="0"/>
              </a:rPr>
              <a:t>các</a:t>
            </a:r>
            <a:r>
              <a:rPr lang="en-US" sz="2400" b="0" dirty="0">
                <a:latin typeface="Arial" pitchFamily="34" charset="0"/>
                <a:cs typeface="Arial" pitchFamily="34" charset="0"/>
              </a:rPr>
              <a:t> </a:t>
            </a:r>
            <a:r>
              <a:rPr lang="en-US" sz="2400" b="0" dirty="0" err="1">
                <a:latin typeface="Arial" pitchFamily="34" charset="0"/>
                <a:cs typeface="Arial" pitchFamily="34" charset="0"/>
              </a:rPr>
              <a:t>biểu</a:t>
            </a:r>
            <a:r>
              <a:rPr lang="en-US" sz="2400" b="0" dirty="0">
                <a:latin typeface="Arial" pitchFamily="34" charset="0"/>
                <a:cs typeface="Arial" pitchFamily="34" charset="0"/>
              </a:rPr>
              <a:t> </a:t>
            </a:r>
            <a:r>
              <a:rPr lang="en-US" sz="2400" b="0" dirty="0" err="1">
                <a:latin typeface="Arial" pitchFamily="34" charset="0"/>
                <a:cs typeface="Arial" pitchFamily="34" charset="0"/>
              </a:rPr>
              <a:t>hiện</a:t>
            </a:r>
            <a:r>
              <a:rPr lang="en-US" sz="2400" b="0" dirty="0">
                <a:latin typeface="Arial" pitchFamily="34" charset="0"/>
                <a:cs typeface="Arial" pitchFamily="34" charset="0"/>
              </a:rPr>
              <a:t> vi </a:t>
            </a:r>
            <a:r>
              <a:rPr lang="en-US" sz="2400" b="0" dirty="0" err="1">
                <a:latin typeface="Arial" pitchFamily="34" charset="0"/>
                <a:cs typeface="Arial" pitchFamily="34" charset="0"/>
              </a:rPr>
              <a:t>phạm</a:t>
            </a:r>
            <a:r>
              <a:rPr lang="en-US" sz="2400" b="0" dirty="0">
                <a:latin typeface="Arial" pitchFamily="34" charset="0"/>
                <a:cs typeface="Arial" pitchFamily="34" charset="0"/>
              </a:rPr>
              <a:t> </a:t>
            </a:r>
            <a:r>
              <a:rPr lang="en-US" sz="2400" b="0" dirty="0" err="1">
                <a:latin typeface="Arial" pitchFamily="34" charset="0"/>
                <a:cs typeface="Arial" pitchFamily="34" charset="0"/>
              </a:rPr>
              <a:t>đạo</a:t>
            </a:r>
            <a:r>
              <a:rPr lang="en-US" sz="2400" b="0" dirty="0">
                <a:latin typeface="Arial" pitchFamily="34" charset="0"/>
                <a:cs typeface="Arial" pitchFamily="34" charset="0"/>
              </a:rPr>
              <a:t> </a:t>
            </a:r>
            <a:r>
              <a:rPr lang="en-US" sz="2400" b="0" dirty="0" err="1">
                <a:latin typeface="Arial" pitchFamily="34" charset="0"/>
                <a:cs typeface="Arial" pitchFamily="34" charset="0"/>
              </a:rPr>
              <a:t>đức</a:t>
            </a:r>
            <a:r>
              <a:rPr lang="en-US" sz="2400" b="0" dirty="0">
                <a:latin typeface="Arial" pitchFamily="34" charset="0"/>
                <a:cs typeface="Arial" pitchFamily="34" charset="0"/>
              </a:rPr>
              <a:t> </a:t>
            </a:r>
            <a:r>
              <a:rPr lang="en-US" sz="2400" b="0" dirty="0" err="1">
                <a:latin typeface="Arial" pitchFamily="34" charset="0"/>
                <a:cs typeface="Arial" pitchFamily="34" charset="0"/>
              </a:rPr>
              <a:t>của</a:t>
            </a:r>
            <a:r>
              <a:rPr lang="en-US" sz="2400" b="0" dirty="0">
                <a:latin typeface="Arial" pitchFamily="34" charset="0"/>
                <a:cs typeface="Arial" pitchFamily="34" charset="0"/>
              </a:rPr>
              <a:t> </a:t>
            </a:r>
            <a:r>
              <a:rPr lang="en-US" sz="2400" b="0" dirty="0" err="1">
                <a:latin typeface="Arial" pitchFamily="34" charset="0"/>
                <a:cs typeface="Arial" pitchFamily="34" charset="0"/>
              </a:rPr>
              <a:t>giáo</a:t>
            </a:r>
            <a:r>
              <a:rPr lang="en-US" sz="2400" b="0" dirty="0">
                <a:latin typeface="Arial" pitchFamily="34" charset="0"/>
                <a:cs typeface="Arial" pitchFamily="34" charset="0"/>
              </a:rPr>
              <a:t> </a:t>
            </a:r>
            <a:r>
              <a:rPr lang="en-US" sz="2400" b="0" dirty="0" err="1">
                <a:latin typeface="Arial" pitchFamily="34" charset="0"/>
                <a:cs typeface="Arial" pitchFamily="34" charset="0"/>
              </a:rPr>
              <a:t>viên</a:t>
            </a:r>
            <a:r>
              <a:rPr lang="en-US" sz="2400" b="0" dirty="0">
                <a:latin typeface="Arial" pitchFamily="34" charset="0"/>
                <a:cs typeface="Arial" pitchFamily="34" charset="0"/>
              </a:rPr>
              <a:t>, </a:t>
            </a:r>
            <a:r>
              <a:rPr lang="en-US" sz="2400" b="0" dirty="0" err="1">
                <a:latin typeface="Arial" pitchFamily="34" charset="0"/>
                <a:cs typeface="Arial" pitchFamily="34" charset="0"/>
              </a:rPr>
              <a:t>nhân</a:t>
            </a:r>
            <a:r>
              <a:rPr lang="en-US" sz="2400" b="0" dirty="0">
                <a:latin typeface="Arial" pitchFamily="34" charset="0"/>
                <a:cs typeface="Arial" pitchFamily="34" charset="0"/>
              </a:rPr>
              <a:t> </a:t>
            </a:r>
            <a:r>
              <a:rPr lang="en-US" sz="2400" b="0" dirty="0" err="1">
                <a:latin typeface="Arial" pitchFamily="34" charset="0"/>
                <a:cs typeface="Arial" pitchFamily="34" charset="0"/>
              </a:rPr>
              <a:t>viên</a:t>
            </a:r>
            <a:r>
              <a:rPr lang="en-US" sz="2400" b="0" dirty="0">
                <a:latin typeface="Arial" pitchFamily="34" charset="0"/>
                <a:cs typeface="Arial" pitchFamily="34" charset="0"/>
              </a:rPr>
              <a:t>? </a:t>
            </a:r>
          </a:p>
          <a:p>
            <a:pPr marL="0" indent="0" algn="just">
              <a:lnSpc>
                <a:spcPct val="150000"/>
              </a:lnSpc>
              <a:spcBef>
                <a:spcPts val="0"/>
              </a:spcBef>
            </a:pPr>
            <a:r>
              <a:rPr lang="en-US" sz="2400" b="0" dirty="0">
                <a:latin typeface="Arial" pitchFamily="34" charset="0"/>
                <a:cs typeface="Arial" pitchFamily="34" charset="0"/>
              </a:rPr>
              <a:t>5. HT</a:t>
            </a:r>
            <a:r>
              <a:rPr lang="vi-VN" sz="2400" b="0" dirty="0">
                <a:latin typeface="Arial" pitchFamily="34" charset="0"/>
                <a:cs typeface="Arial" pitchFamily="34" charset="0"/>
              </a:rPr>
              <a:t> có các thành công gì để làm gương cho các đồng nghiệp?</a:t>
            </a:r>
            <a:endParaRPr lang="en-US" sz="2400" b="0" dirty="0">
              <a:latin typeface="Arial" pitchFamily="34" charset="0"/>
              <a:cs typeface="Arial" pitchFamily="34" charset="0"/>
            </a:endParaRPr>
          </a:p>
        </p:txBody>
      </p:sp>
    </p:spTree>
    <p:extLst>
      <p:ext uri="{BB962C8B-B14F-4D97-AF65-F5344CB8AC3E}">
        <p14:creationId xmlns:p14="http://schemas.microsoft.com/office/powerpoint/2010/main" xmlns="" val="32635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700293809"/>
              </p:ext>
            </p:extLst>
          </p:nvPr>
        </p:nvGraphicFramePr>
        <p:xfrm>
          <a:off x="611561" y="1628800"/>
          <a:ext cx="8064895"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619672" y="260648"/>
            <a:ext cx="6120680" cy="648072"/>
          </a:xfrm>
        </p:spPr>
        <p:style>
          <a:lnRef idx="1">
            <a:schemeClr val="accent5"/>
          </a:lnRef>
          <a:fillRef idx="2">
            <a:schemeClr val="accent5"/>
          </a:fillRef>
          <a:effectRef idx="1">
            <a:schemeClr val="accent5"/>
          </a:effectRef>
          <a:fontRef idx="minor">
            <a:schemeClr val="dk1"/>
          </a:fontRef>
        </p:style>
        <p:txBody>
          <a:bodyPr vert="horz" lIns="0" tIns="45720" rIns="0" bIns="45720" rtlCol="0">
            <a:noAutofit/>
          </a:bodyPr>
          <a:lstStyle/>
          <a:p>
            <a:pPr algn="ctr">
              <a:spcBef>
                <a:spcPts val="0"/>
              </a:spcBef>
              <a:buClr>
                <a:schemeClr val="accent1"/>
              </a:buClr>
              <a:buSzPct val="100000"/>
            </a:pPr>
            <a:r>
              <a:rPr lang="en-US" sz="2400" b="1" dirty="0" smtClean="0">
                <a:solidFill>
                  <a:srgbClr val="250DB3"/>
                </a:solidFill>
                <a:latin typeface="Arial" pitchFamily="34" charset="0"/>
                <a:ea typeface="+mn-ea"/>
                <a:cs typeface="Arial" pitchFamily="34" charset="0"/>
              </a:rPr>
              <a:t/>
            </a:r>
            <a:br>
              <a:rPr lang="en-US" sz="2400" b="1" dirty="0" smtClean="0">
                <a:solidFill>
                  <a:srgbClr val="250DB3"/>
                </a:solidFill>
                <a:latin typeface="Arial" pitchFamily="34" charset="0"/>
                <a:ea typeface="+mn-ea"/>
                <a:cs typeface="Arial" pitchFamily="34" charset="0"/>
              </a:rPr>
            </a:br>
            <a:r>
              <a:rPr lang="en-US" sz="2400" b="1" dirty="0" smtClean="0">
                <a:solidFill>
                  <a:srgbClr val="250DB3"/>
                </a:solidFill>
                <a:latin typeface="Arial" pitchFamily="34" charset="0"/>
                <a:ea typeface="+mn-ea"/>
                <a:cs typeface="Arial" pitchFamily="34" charset="0"/>
              </a:rPr>
              <a:t/>
            </a:r>
            <a:br>
              <a:rPr lang="en-US" sz="2400" b="1" dirty="0" smtClean="0">
                <a:solidFill>
                  <a:srgbClr val="250DB3"/>
                </a:solidFill>
                <a:latin typeface="Arial" pitchFamily="34" charset="0"/>
                <a:ea typeface="+mn-ea"/>
                <a:cs typeface="Arial" pitchFamily="34" charset="0"/>
              </a:rPr>
            </a:br>
            <a:r>
              <a:rPr lang="en-US" sz="2400" b="1" dirty="0" err="1" smtClean="0">
                <a:solidFill>
                  <a:srgbClr val="250DB3"/>
                </a:solidFill>
                <a:latin typeface="Arial" pitchFamily="34" charset="0"/>
                <a:ea typeface="+mn-ea"/>
                <a:cs typeface="Arial" pitchFamily="34" charset="0"/>
              </a:rPr>
              <a:t>Gợi</a:t>
            </a:r>
            <a:r>
              <a:rPr lang="en-US" sz="2400" b="1" dirty="0" smtClean="0">
                <a:solidFill>
                  <a:srgbClr val="250DB3"/>
                </a:solidFill>
                <a:latin typeface="Arial" pitchFamily="34" charset="0"/>
                <a:ea typeface="+mn-ea"/>
                <a:cs typeface="Arial" pitchFamily="34" charset="0"/>
              </a:rPr>
              <a:t> </a:t>
            </a:r>
            <a:r>
              <a:rPr lang="en-US" sz="2400" b="1" dirty="0">
                <a:solidFill>
                  <a:srgbClr val="250DB3"/>
                </a:solidFill>
                <a:latin typeface="Arial" pitchFamily="34" charset="0"/>
                <a:ea typeface="+mn-ea"/>
                <a:cs typeface="Arial" pitchFamily="34" charset="0"/>
              </a:rPr>
              <a:t>ý minh </a:t>
            </a:r>
            <a:r>
              <a:rPr lang="en-US" sz="2400" b="1" dirty="0" err="1">
                <a:solidFill>
                  <a:srgbClr val="250DB3"/>
                </a:solidFill>
                <a:latin typeface="Arial" pitchFamily="34" charset="0"/>
                <a:ea typeface="+mn-ea"/>
                <a:cs typeface="Arial" pitchFamily="34" charset="0"/>
              </a:rPr>
              <a:t>chứng</a:t>
            </a:r>
            <a:r>
              <a:rPr lang="en-US" sz="2400" b="1" dirty="0">
                <a:solidFill>
                  <a:srgbClr val="250DB3"/>
                </a:solidFill>
                <a:latin typeface="Arial" pitchFamily="34" charset="0"/>
                <a:ea typeface="+mn-ea"/>
                <a:cs typeface="Arial" pitchFamily="34" charset="0"/>
              </a:rPr>
              <a:t> </a:t>
            </a:r>
            <a:r>
              <a:rPr lang="en-US" sz="2400" b="1" dirty="0" err="1">
                <a:solidFill>
                  <a:srgbClr val="250DB3"/>
                </a:solidFill>
                <a:latin typeface="Arial" pitchFamily="34" charset="0"/>
                <a:ea typeface="+mn-ea"/>
                <a:cs typeface="Arial" pitchFamily="34" charset="0"/>
              </a:rPr>
              <a:t>tiêu</a:t>
            </a:r>
            <a:r>
              <a:rPr lang="en-US" sz="2400" b="1" dirty="0">
                <a:solidFill>
                  <a:srgbClr val="250DB3"/>
                </a:solidFill>
                <a:latin typeface="Arial" pitchFamily="34" charset="0"/>
                <a:ea typeface="+mn-ea"/>
                <a:cs typeface="Arial" pitchFamily="34" charset="0"/>
              </a:rPr>
              <a:t> </a:t>
            </a:r>
            <a:r>
              <a:rPr lang="en-US" sz="2400" b="1" dirty="0" err="1">
                <a:solidFill>
                  <a:srgbClr val="250DB3"/>
                </a:solidFill>
                <a:latin typeface="Arial" pitchFamily="34" charset="0"/>
                <a:ea typeface="+mn-ea"/>
                <a:cs typeface="Arial" pitchFamily="34" charset="0"/>
              </a:rPr>
              <a:t>chí</a:t>
            </a:r>
            <a:r>
              <a:rPr lang="en-US" sz="2400" b="1" dirty="0">
                <a:solidFill>
                  <a:srgbClr val="250DB3"/>
                </a:solidFill>
                <a:latin typeface="Arial" pitchFamily="34" charset="0"/>
                <a:ea typeface="+mn-ea"/>
                <a:cs typeface="Arial" pitchFamily="34" charset="0"/>
              </a:rPr>
              <a:t> </a:t>
            </a:r>
            <a:r>
              <a:rPr lang="en-US" sz="2400" b="1" dirty="0" smtClean="0">
                <a:solidFill>
                  <a:srgbClr val="250DB3"/>
                </a:solidFill>
                <a:latin typeface="Arial" pitchFamily="34" charset="0"/>
                <a:ea typeface="+mn-ea"/>
                <a:cs typeface="Arial" pitchFamily="34" charset="0"/>
              </a:rPr>
              <a:t>1</a:t>
            </a:r>
            <a:br>
              <a:rPr lang="en-US" sz="2400" b="1" dirty="0" smtClean="0">
                <a:solidFill>
                  <a:srgbClr val="250DB3"/>
                </a:solidFill>
                <a:latin typeface="Arial" pitchFamily="34" charset="0"/>
                <a:ea typeface="+mn-ea"/>
                <a:cs typeface="Arial" pitchFamily="34" charset="0"/>
              </a:rPr>
            </a:br>
            <a:r>
              <a:rPr lang="en-US" sz="2400" dirty="0">
                <a:solidFill>
                  <a:srgbClr val="FF0000"/>
                </a:solidFill>
                <a:latin typeface="Arial" pitchFamily="34" charset="0"/>
                <a:cs typeface="Arial" pitchFamily="34" charset="0"/>
              </a:rPr>
              <a:t/>
            </a:r>
            <a:br>
              <a:rPr lang="en-US" sz="2400" dirty="0">
                <a:solidFill>
                  <a:srgbClr val="FF0000"/>
                </a:solidFill>
                <a:latin typeface="Arial" pitchFamily="34" charset="0"/>
                <a:cs typeface="Arial" pitchFamily="34" charset="0"/>
              </a:rPr>
            </a:b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đạt</a:t>
            </a:r>
            <a:r>
              <a:rPr lang="en-US" sz="2400" b="1" dirty="0">
                <a:solidFill>
                  <a:srgbClr val="FF0000"/>
                </a:solidFill>
                <a:latin typeface="Arial" pitchFamily="34" charset="0"/>
                <a:cs typeface="Arial" pitchFamily="34" charset="0"/>
              </a:rPr>
              <a:t>:</a:t>
            </a:r>
            <a:endParaRPr lang="en-US" sz="2400" b="1" dirty="0">
              <a:solidFill>
                <a:srgbClr val="250DB3"/>
              </a:solidFill>
              <a:latin typeface="Arial" pitchFamily="34" charset="0"/>
              <a:cs typeface="Arial" pitchFamily="34" charset="0"/>
            </a:endParaRPr>
          </a:p>
        </p:txBody>
      </p:sp>
    </p:spTree>
    <p:extLst>
      <p:ext uri="{BB962C8B-B14F-4D97-AF65-F5344CB8AC3E}">
        <p14:creationId xmlns:p14="http://schemas.microsoft.com/office/powerpoint/2010/main" xmlns="" val="30123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59A2FE2-4FFA-4638-8B64-BBC6105C8A61}"/>
                                            </p:graphicEl>
                                          </p:spTgt>
                                        </p:tgtEl>
                                        <p:attrNameLst>
                                          <p:attrName>style.visibility</p:attrName>
                                        </p:attrNameLst>
                                      </p:cBhvr>
                                      <p:to>
                                        <p:strVal val="visible"/>
                                      </p:to>
                                    </p:set>
                                    <p:animEffect transition="in" filter="wipe(left)">
                                      <p:cBhvr>
                                        <p:cTn id="7" dur="500"/>
                                        <p:tgtEl>
                                          <p:spTgt spid="4">
                                            <p:graphicEl>
                                              <a:dgm id="{459A2FE2-4FFA-4638-8B64-BBC6105C8A6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8B159B32-9099-40C5-B3E5-E99F9B1B764E}"/>
                                            </p:graphicEl>
                                          </p:spTgt>
                                        </p:tgtEl>
                                        <p:attrNameLst>
                                          <p:attrName>style.visibility</p:attrName>
                                        </p:attrNameLst>
                                      </p:cBhvr>
                                      <p:to>
                                        <p:strVal val="visible"/>
                                      </p:to>
                                    </p:set>
                                    <p:animEffect transition="in" filter="wipe(left)">
                                      <p:cBhvr>
                                        <p:cTn id="10" dur="500"/>
                                        <p:tgtEl>
                                          <p:spTgt spid="4">
                                            <p:graphicEl>
                                              <a:dgm id="{8B159B32-9099-40C5-B3E5-E99F9B1B76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2507239F-FA66-46F0-8181-F39F2192014B}"/>
                                            </p:graphicEl>
                                          </p:spTgt>
                                        </p:tgtEl>
                                        <p:attrNameLst>
                                          <p:attrName>style.visibility</p:attrName>
                                        </p:attrNameLst>
                                      </p:cBhvr>
                                      <p:to>
                                        <p:strVal val="visible"/>
                                      </p:to>
                                    </p:set>
                                    <p:animEffect transition="in" filter="wipe(left)">
                                      <p:cBhvr>
                                        <p:cTn id="15" dur="500"/>
                                        <p:tgtEl>
                                          <p:spTgt spid="4">
                                            <p:graphicEl>
                                              <a:dgm id="{2507239F-FA66-46F0-8181-F39F2192014B}"/>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6C85BF3C-E224-42A4-B7C3-886BB5A709B5}"/>
                                            </p:graphicEl>
                                          </p:spTgt>
                                        </p:tgtEl>
                                        <p:attrNameLst>
                                          <p:attrName>style.visibility</p:attrName>
                                        </p:attrNameLst>
                                      </p:cBhvr>
                                      <p:to>
                                        <p:strVal val="visible"/>
                                      </p:to>
                                    </p:set>
                                    <p:animEffect transition="in" filter="wipe(left)">
                                      <p:cBhvr>
                                        <p:cTn id="18" dur="500"/>
                                        <p:tgtEl>
                                          <p:spTgt spid="4">
                                            <p:graphicEl>
                                              <a:dgm id="{6C85BF3C-E224-42A4-B7C3-886BB5A709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E5A61477-B45E-4DEC-AF9A-76F9C256301D}"/>
                                            </p:graphicEl>
                                          </p:spTgt>
                                        </p:tgtEl>
                                        <p:attrNameLst>
                                          <p:attrName>style.visibility</p:attrName>
                                        </p:attrNameLst>
                                      </p:cBhvr>
                                      <p:to>
                                        <p:strVal val="visible"/>
                                      </p:to>
                                    </p:set>
                                    <p:animEffect transition="in" filter="wipe(left)">
                                      <p:cBhvr>
                                        <p:cTn id="23" dur="500"/>
                                        <p:tgtEl>
                                          <p:spTgt spid="4">
                                            <p:graphicEl>
                                              <a:dgm id="{E5A61477-B45E-4DEC-AF9A-76F9C256301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BEE827CA-4CEF-45B4-B926-188CF2819C66}"/>
                                            </p:graphicEl>
                                          </p:spTgt>
                                        </p:tgtEl>
                                        <p:attrNameLst>
                                          <p:attrName>style.visibility</p:attrName>
                                        </p:attrNameLst>
                                      </p:cBhvr>
                                      <p:to>
                                        <p:strVal val="visible"/>
                                      </p:to>
                                    </p:set>
                                    <p:animEffect transition="in" filter="wipe(left)">
                                      <p:cBhvr>
                                        <p:cTn id="26" dur="500"/>
                                        <p:tgtEl>
                                          <p:spTgt spid="4">
                                            <p:graphicEl>
                                              <a:dgm id="{BEE827CA-4CEF-45B4-B926-188CF2819C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99067300"/>
              </p:ext>
            </p:extLst>
          </p:nvPr>
        </p:nvGraphicFramePr>
        <p:xfrm>
          <a:off x="439154" y="1124744"/>
          <a:ext cx="816529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19872" y="348441"/>
            <a:ext cx="2103461" cy="692497"/>
          </a:xfrm>
          <a:prstGeom prst="rect">
            <a:avLst/>
          </a:prstGeom>
        </p:spPr>
        <p:txBody>
          <a:bodyPr wrap="none">
            <a:spAutoFit/>
          </a:bodyPr>
          <a:lstStyle/>
          <a:p>
            <a:pPr algn="just">
              <a:lnSpc>
                <a:spcPct val="150000"/>
              </a:lnSpc>
            </a:pPr>
            <a:r>
              <a:rPr lang="en-US" sz="2600" b="1" dirty="0">
                <a:solidFill>
                  <a:srgbClr val="FF0000"/>
                </a:solidFill>
                <a:latin typeface="Arial" pitchFamily="34" charset="0"/>
                <a:cs typeface="Arial" pitchFamily="34" charset="0"/>
              </a:rPr>
              <a:t>+ </a:t>
            </a:r>
            <a:r>
              <a:rPr lang="en-US" sz="2600" b="1" dirty="0" err="1">
                <a:solidFill>
                  <a:srgbClr val="FF0000"/>
                </a:solidFill>
                <a:latin typeface="Arial" pitchFamily="34" charset="0"/>
                <a:cs typeface="Arial" pitchFamily="34" charset="0"/>
              </a:rPr>
              <a:t>Mức</a:t>
            </a:r>
            <a:r>
              <a:rPr lang="en-US" sz="2600" b="1" dirty="0">
                <a:solidFill>
                  <a:srgbClr val="FF0000"/>
                </a:solidFill>
                <a:latin typeface="Arial" pitchFamily="34" charset="0"/>
                <a:cs typeface="Arial" pitchFamily="34" charset="0"/>
              </a:rPr>
              <a:t> </a:t>
            </a:r>
            <a:r>
              <a:rPr lang="en-US" sz="2600" b="1" dirty="0" err="1">
                <a:solidFill>
                  <a:srgbClr val="FF0000"/>
                </a:solidFill>
                <a:latin typeface="Arial" pitchFamily="34" charset="0"/>
                <a:cs typeface="Arial" pitchFamily="34" charset="0"/>
              </a:rPr>
              <a:t>Khá</a:t>
            </a:r>
            <a:r>
              <a:rPr lang="en-US" sz="2600" b="1" dirty="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xmlns="" val="12849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59A2FE2-4FFA-4638-8B64-BBC6105C8A61}"/>
                                            </p:graphicEl>
                                          </p:spTgt>
                                        </p:tgtEl>
                                        <p:attrNameLst>
                                          <p:attrName>style.visibility</p:attrName>
                                        </p:attrNameLst>
                                      </p:cBhvr>
                                      <p:to>
                                        <p:strVal val="visible"/>
                                      </p:to>
                                    </p:set>
                                    <p:animEffect transition="in" filter="wipe(left)">
                                      <p:cBhvr>
                                        <p:cTn id="7" dur="500"/>
                                        <p:tgtEl>
                                          <p:spTgt spid="4">
                                            <p:graphicEl>
                                              <a:dgm id="{459A2FE2-4FFA-4638-8B64-BBC6105C8A6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8B159B32-9099-40C5-B3E5-E99F9B1B764E}"/>
                                            </p:graphicEl>
                                          </p:spTgt>
                                        </p:tgtEl>
                                        <p:attrNameLst>
                                          <p:attrName>style.visibility</p:attrName>
                                        </p:attrNameLst>
                                      </p:cBhvr>
                                      <p:to>
                                        <p:strVal val="visible"/>
                                      </p:to>
                                    </p:set>
                                    <p:animEffect transition="in" filter="wipe(left)">
                                      <p:cBhvr>
                                        <p:cTn id="10" dur="500"/>
                                        <p:tgtEl>
                                          <p:spTgt spid="4">
                                            <p:graphicEl>
                                              <a:dgm id="{8B159B32-9099-40C5-B3E5-E99F9B1B76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2507239F-FA66-46F0-8181-F39F2192014B}"/>
                                            </p:graphicEl>
                                          </p:spTgt>
                                        </p:tgtEl>
                                        <p:attrNameLst>
                                          <p:attrName>style.visibility</p:attrName>
                                        </p:attrNameLst>
                                      </p:cBhvr>
                                      <p:to>
                                        <p:strVal val="visible"/>
                                      </p:to>
                                    </p:set>
                                    <p:animEffect transition="in" filter="wipe(left)">
                                      <p:cBhvr>
                                        <p:cTn id="15" dur="500"/>
                                        <p:tgtEl>
                                          <p:spTgt spid="4">
                                            <p:graphicEl>
                                              <a:dgm id="{2507239F-FA66-46F0-8181-F39F2192014B}"/>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6C85BF3C-E224-42A4-B7C3-886BB5A709B5}"/>
                                            </p:graphicEl>
                                          </p:spTgt>
                                        </p:tgtEl>
                                        <p:attrNameLst>
                                          <p:attrName>style.visibility</p:attrName>
                                        </p:attrNameLst>
                                      </p:cBhvr>
                                      <p:to>
                                        <p:strVal val="visible"/>
                                      </p:to>
                                    </p:set>
                                    <p:animEffect transition="in" filter="wipe(left)">
                                      <p:cBhvr>
                                        <p:cTn id="18" dur="500"/>
                                        <p:tgtEl>
                                          <p:spTgt spid="4">
                                            <p:graphicEl>
                                              <a:dgm id="{6C85BF3C-E224-42A4-B7C3-886BB5A709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E5A61477-B45E-4DEC-AF9A-76F9C256301D}"/>
                                            </p:graphicEl>
                                          </p:spTgt>
                                        </p:tgtEl>
                                        <p:attrNameLst>
                                          <p:attrName>style.visibility</p:attrName>
                                        </p:attrNameLst>
                                      </p:cBhvr>
                                      <p:to>
                                        <p:strVal val="visible"/>
                                      </p:to>
                                    </p:set>
                                    <p:animEffect transition="in" filter="wipe(left)">
                                      <p:cBhvr>
                                        <p:cTn id="23" dur="500"/>
                                        <p:tgtEl>
                                          <p:spTgt spid="4">
                                            <p:graphicEl>
                                              <a:dgm id="{E5A61477-B45E-4DEC-AF9A-76F9C256301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BEE827CA-4CEF-45B4-B926-188CF2819C66}"/>
                                            </p:graphicEl>
                                          </p:spTgt>
                                        </p:tgtEl>
                                        <p:attrNameLst>
                                          <p:attrName>style.visibility</p:attrName>
                                        </p:attrNameLst>
                                      </p:cBhvr>
                                      <p:to>
                                        <p:strVal val="visible"/>
                                      </p:to>
                                    </p:set>
                                    <p:animEffect transition="in" filter="wipe(left)">
                                      <p:cBhvr>
                                        <p:cTn id="26" dur="500"/>
                                        <p:tgtEl>
                                          <p:spTgt spid="4">
                                            <p:graphicEl>
                                              <a:dgm id="{BEE827CA-4CEF-45B4-B926-188CF2819C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43286867"/>
              </p:ext>
            </p:extLst>
          </p:nvPr>
        </p:nvGraphicFramePr>
        <p:xfrm>
          <a:off x="467544" y="980728"/>
          <a:ext cx="820891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90028" y="188640"/>
            <a:ext cx="1898277" cy="692497"/>
          </a:xfrm>
          <a:prstGeom prst="rect">
            <a:avLst/>
          </a:prstGeom>
        </p:spPr>
        <p:txBody>
          <a:bodyPr wrap="none">
            <a:spAutoFit/>
          </a:bodyPr>
          <a:lstStyle/>
          <a:p>
            <a:pPr algn="just">
              <a:lnSpc>
                <a:spcPct val="150000"/>
              </a:lnSpc>
            </a:pPr>
            <a:r>
              <a:rPr lang="en-US" sz="2600" b="1" dirty="0">
                <a:solidFill>
                  <a:srgbClr val="FF0000"/>
                </a:solidFill>
                <a:latin typeface="Arial" pitchFamily="34" charset="0"/>
                <a:cs typeface="Arial" pitchFamily="34" charset="0"/>
              </a:rPr>
              <a:t>+ </a:t>
            </a:r>
            <a:r>
              <a:rPr lang="en-US" sz="2600" b="1" dirty="0" err="1">
                <a:solidFill>
                  <a:srgbClr val="FF0000"/>
                </a:solidFill>
                <a:latin typeface="Arial" pitchFamily="34" charset="0"/>
                <a:cs typeface="Arial" pitchFamily="34" charset="0"/>
              </a:rPr>
              <a:t>Mức</a:t>
            </a:r>
            <a:r>
              <a:rPr lang="en-US" sz="2600" b="1" dirty="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tốt</a:t>
            </a:r>
            <a:r>
              <a:rPr lang="en-US" sz="2600" b="1" dirty="0" smtClean="0">
                <a:solidFill>
                  <a:srgbClr val="FF0000"/>
                </a:solidFill>
                <a:latin typeface="Arial" pitchFamily="34" charset="0"/>
                <a:cs typeface="Arial" pitchFamily="34" charset="0"/>
              </a:rPr>
              <a:t>: </a:t>
            </a:r>
            <a:endParaRPr lang="en-US" sz="2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76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59A2FE2-4FFA-4638-8B64-BBC6105C8A61}"/>
                                            </p:graphicEl>
                                          </p:spTgt>
                                        </p:tgtEl>
                                        <p:attrNameLst>
                                          <p:attrName>style.visibility</p:attrName>
                                        </p:attrNameLst>
                                      </p:cBhvr>
                                      <p:to>
                                        <p:strVal val="visible"/>
                                      </p:to>
                                    </p:set>
                                    <p:animEffect transition="in" filter="wipe(left)">
                                      <p:cBhvr>
                                        <p:cTn id="7" dur="500"/>
                                        <p:tgtEl>
                                          <p:spTgt spid="4">
                                            <p:graphicEl>
                                              <a:dgm id="{459A2FE2-4FFA-4638-8B64-BBC6105C8A6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8B159B32-9099-40C5-B3E5-E99F9B1B764E}"/>
                                            </p:graphicEl>
                                          </p:spTgt>
                                        </p:tgtEl>
                                        <p:attrNameLst>
                                          <p:attrName>style.visibility</p:attrName>
                                        </p:attrNameLst>
                                      </p:cBhvr>
                                      <p:to>
                                        <p:strVal val="visible"/>
                                      </p:to>
                                    </p:set>
                                    <p:animEffect transition="in" filter="wipe(left)">
                                      <p:cBhvr>
                                        <p:cTn id="10" dur="500"/>
                                        <p:tgtEl>
                                          <p:spTgt spid="4">
                                            <p:graphicEl>
                                              <a:dgm id="{8B159B32-9099-40C5-B3E5-E99F9B1B764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2507239F-FA66-46F0-8181-F39F2192014B}"/>
                                            </p:graphicEl>
                                          </p:spTgt>
                                        </p:tgtEl>
                                        <p:attrNameLst>
                                          <p:attrName>style.visibility</p:attrName>
                                        </p:attrNameLst>
                                      </p:cBhvr>
                                      <p:to>
                                        <p:strVal val="visible"/>
                                      </p:to>
                                    </p:set>
                                    <p:animEffect transition="in" filter="wipe(left)">
                                      <p:cBhvr>
                                        <p:cTn id="15" dur="500"/>
                                        <p:tgtEl>
                                          <p:spTgt spid="4">
                                            <p:graphicEl>
                                              <a:dgm id="{2507239F-FA66-46F0-8181-F39F2192014B}"/>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6C85BF3C-E224-42A4-B7C3-886BB5A709B5}"/>
                                            </p:graphicEl>
                                          </p:spTgt>
                                        </p:tgtEl>
                                        <p:attrNameLst>
                                          <p:attrName>style.visibility</p:attrName>
                                        </p:attrNameLst>
                                      </p:cBhvr>
                                      <p:to>
                                        <p:strVal val="visible"/>
                                      </p:to>
                                    </p:set>
                                    <p:animEffect transition="in" filter="wipe(left)">
                                      <p:cBhvr>
                                        <p:cTn id="18" dur="500"/>
                                        <p:tgtEl>
                                          <p:spTgt spid="4">
                                            <p:graphicEl>
                                              <a:dgm id="{6C85BF3C-E224-42A4-B7C3-886BB5A709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E5A61477-B45E-4DEC-AF9A-76F9C256301D}"/>
                                            </p:graphicEl>
                                          </p:spTgt>
                                        </p:tgtEl>
                                        <p:attrNameLst>
                                          <p:attrName>style.visibility</p:attrName>
                                        </p:attrNameLst>
                                      </p:cBhvr>
                                      <p:to>
                                        <p:strVal val="visible"/>
                                      </p:to>
                                    </p:set>
                                    <p:animEffect transition="in" filter="wipe(left)">
                                      <p:cBhvr>
                                        <p:cTn id="23" dur="500"/>
                                        <p:tgtEl>
                                          <p:spTgt spid="4">
                                            <p:graphicEl>
                                              <a:dgm id="{E5A61477-B45E-4DEC-AF9A-76F9C256301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BEE827CA-4CEF-45B4-B926-188CF2819C66}"/>
                                            </p:graphicEl>
                                          </p:spTgt>
                                        </p:tgtEl>
                                        <p:attrNameLst>
                                          <p:attrName>style.visibility</p:attrName>
                                        </p:attrNameLst>
                                      </p:cBhvr>
                                      <p:to>
                                        <p:strVal val="visible"/>
                                      </p:to>
                                    </p:set>
                                    <p:animEffect transition="in" filter="wipe(left)">
                                      <p:cBhvr>
                                        <p:cTn id="26" dur="500"/>
                                        <p:tgtEl>
                                          <p:spTgt spid="4">
                                            <p:graphicEl>
                                              <a:dgm id="{BEE827CA-4CEF-45B4-B926-188CF2819C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339752" y="116408"/>
            <a:ext cx="4303336"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0" tIns="45720" rIns="0" bIns="45720" rtlCol="0">
            <a:normAutofit/>
          </a:bodyPr>
          <a:lstStyle>
            <a:lvl1pPr marL="91440" indent="-91440" algn="just">
              <a:lnSpc>
                <a:spcPct val="150000"/>
              </a:lnSpc>
              <a:spcBef>
                <a:spcPts val="0"/>
              </a:spcBef>
              <a:spcAft>
                <a:spcPts val="0"/>
              </a:spcAft>
              <a:buClr>
                <a:schemeClr val="accent1"/>
              </a:buClr>
              <a:buSzPct val="100000"/>
              <a:buFontTx/>
              <a:buChar char="-"/>
              <a:defRPr sz="2400">
                <a:solidFill>
                  <a:schemeClr val="dk1"/>
                </a:solidFill>
                <a:latin typeface="Arial" pitchFamily="34" charset="0"/>
                <a:cs typeface="Arial" pitchFamily="34" charset="0"/>
              </a:defRPr>
            </a:lvl1pPr>
            <a:lvl2pPr marL="384048" indent="-182880">
              <a:lnSpc>
                <a:spcPct val="90000"/>
              </a:lnSpc>
              <a:spcBef>
                <a:spcPts val="200"/>
              </a:spcBef>
              <a:spcAft>
                <a:spcPts val="400"/>
              </a:spcAft>
              <a:buClr>
                <a:schemeClr val="accent1"/>
              </a:buClr>
              <a:buFont typeface="Calibri" pitchFamily="34" charset="0"/>
              <a:buChar char="◦"/>
              <a:defRPr>
                <a:solidFill>
                  <a:schemeClr val="dk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dk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dk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dk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dk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dk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dk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dk1"/>
                </a:solidFill>
              </a:defRPr>
            </a:lvl9pPr>
          </a:lstStyle>
          <a:p>
            <a:pPr marL="0" indent="0" algn="ctr">
              <a:buNone/>
            </a:pPr>
            <a:r>
              <a:rPr lang="en-US" altLang="ja-JP" b="1" dirty="0">
                <a:solidFill>
                  <a:srgbClr val="250DB3"/>
                </a:solidFill>
              </a:rPr>
              <a:t>XẾP LOẠI ĐÁNH GIÁ CHUNG </a:t>
            </a:r>
            <a:endParaRPr lang="ja-JP" altLang="en-US" b="1" dirty="0">
              <a:solidFill>
                <a:srgbClr val="250DB3"/>
              </a:solidFill>
            </a:endParaRPr>
          </a:p>
        </p:txBody>
      </p:sp>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34380" y="1196752"/>
            <a:ext cx="8075240" cy="4752528"/>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algn="just">
              <a:lnSpc>
                <a:spcPct val="150000"/>
              </a:lnSpc>
              <a:spcBef>
                <a:spcPts val="0"/>
              </a:spcBef>
              <a:buFontTx/>
              <a:buChar char="-"/>
            </a:pPr>
            <a:r>
              <a:rPr lang="vi-VN" altLang="ja-JP" sz="2400" b="0" dirty="0">
                <a:latin typeface="Arial" pitchFamily="34" charset="0"/>
                <a:cs typeface="Arial" pitchFamily="34" charset="0"/>
              </a:rPr>
              <a:t>Đạt chuẩn hiệu trưởng ở mức tốt: có tất cả các tiêu chí đạt từ mức khá trở lên, tối thiểu 2/3 tiêu chí đạt mức tốt, trong đó có các tiêu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a:t>
            </a:r>
            <a:r>
              <a:rPr lang="vi-VN" altLang="ja-JP" sz="2400" b="0" dirty="0">
                <a:latin typeface="Arial" pitchFamily="34" charset="0"/>
                <a:cs typeface="Arial" pitchFamily="34" charset="0"/>
              </a:rPr>
              <a:t> đạt mức tốt;</a:t>
            </a:r>
            <a:endParaRPr lang="en-US" altLang="ja-JP" sz="2400" b="0" dirty="0">
              <a:latin typeface="Arial" pitchFamily="34" charset="0"/>
              <a:cs typeface="Arial" pitchFamily="34" charset="0"/>
            </a:endParaRPr>
          </a:p>
          <a:p>
            <a:pPr algn="just">
              <a:lnSpc>
                <a:spcPct val="150000"/>
              </a:lnSpc>
              <a:spcBef>
                <a:spcPts val="0"/>
              </a:spcBef>
              <a:buFontTx/>
              <a:buChar char="-"/>
            </a:pPr>
            <a:r>
              <a:rPr lang="vi-VN" altLang="ja-JP" sz="2400" b="0" dirty="0">
                <a:latin typeface="Arial" pitchFamily="34" charset="0"/>
                <a:cs typeface="Arial" pitchFamily="34" charset="0"/>
              </a:rPr>
              <a:t> Đạt chuẩn hiệu trưởng ở khá: có tất cả các tiêu chí đạt từ mức đạt trở lên, tối thiểu 2/3 tiêu chí đạt từ mức khá trở lên, trong đó có các tiêu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a:t>
            </a:r>
            <a:r>
              <a:rPr lang="vi-VN" altLang="ja-JP" sz="2400" b="0" dirty="0">
                <a:latin typeface="Arial" pitchFamily="34" charset="0"/>
                <a:cs typeface="Arial" pitchFamily="34" charset="0"/>
              </a:rPr>
              <a:t> đạt từ mức khá trở lên;</a:t>
            </a:r>
          </a:p>
          <a:p>
            <a:pPr marL="0" indent="0" algn="just">
              <a:lnSpc>
                <a:spcPct val="150000"/>
              </a:lnSpc>
              <a:spcBef>
                <a:spcPts val="0"/>
              </a:spcBef>
            </a:pPr>
            <a:endParaRPr lang="vi-VN" altLang="ja-JP" sz="2400" b="0" dirty="0">
              <a:latin typeface="Arial" pitchFamily="34" charset="0"/>
              <a:cs typeface="Arial" pitchFamily="34" charset="0"/>
            </a:endParaRPr>
          </a:p>
        </p:txBody>
      </p:sp>
    </p:spTree>
    <p:extLst>
      <p:ext uri="{BB962C8B-B14F-4D97-AF65-F5344CB8AC3E}">
        <p14:creationId xmlns:p14="http://schemas.microsoft.com/office/powerpoint/2010/main" xmlns="" val="20327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70384" y="1196752"/>
            <a:ext cx="8003232" cy="4320480"/>
          </a:xfrm>
        </p:spPr>
        <p:style>
          <a:lnRef idx="1">
            <a:schemeClr val="accent3"/>
          </a:lnRef>
          <a:fillRef idx="2">
            <a:schemeClr val="accent3"/>
          </a:fillRef>
          <a:effectRef idx="1">
            <a:schemeClr val="accent3"/>
          </a:effectRef>
          <a:fontRef idx="minor">
            <a:schemeClr val="dk1"/>
          </a:fontRef>
        </p:style>
        <p:txBody>
          <a:bodyPr vert="horz" lIns="0" tIns="45720" rIns="0" bIns="45720" rtlCol="0">
            <a:normAutofit/>
          </a:bodyPr>
          <a:lstStyle/>
          <a:p>
            <a:pPr algn="just">
              <a:lnSpc>
                <a:spcPct val="150000"/>
              </a:lnSpc>
              <a:spcBef>
                <a:spcPts val="0"/>
              </a:spcBef>
              <a:spcAft>
                <a:spcPts val="0"/>
              </a:spcAft>
              <a:buFontTx/>
              <a:buChar char="-"/>
            </a:pPr>
            <a:r>
              <a:rPr lang="vi-VN" altLang="ja-JP" sz="2400" b="0" dirty="0" smtClean="0">
                <a:solidFill>
                  <a:schemeClr val="dk1"/>
                </a:solidFill>
                <a:latin typeface="Arial" pitchFamily="34" charset="0"/>
                <a:cs typeface="Arial" pitchFamily="34" charset="0"/>
              </a:rPr>
              <a:t>Đạt </a:t>
            </a:r>
            <a:r>
              <a:rPr lang="vi-VN" altLang="ja-JP" sz="2400" b="0" dirty="0">
                <a:solidFill>
                  <a:schemeClr val="dk1"/>
                </a:solidFill>
                <a:latin typeface="Arial" pitchFamily="34" charset="0"/>
                <a:cs typeface="Arial" pitchFamily="34" charset="0"/>
              </a:rPr>
              <a:t>chuẩn hiệu trưởng: có tối thiểu 2/3  tiêu chí đạt từ mức đạt trở lên, trong đó có các tiêu chí 1, 4,</a:t>
            </a:r>
            <a:r>
              <a:rPr lang="en-US" altLang="ja-JP" sz="2400" b="0" dirty="0">
                <a:solidFill>
                  <a:schemeClr val="dk1"/>
                </a:solidFill>
                <a:latin typeface="Arial" pitchFamily="34" charset="0"/>
                <a:cs typeface="Arial" pitchFamily="34" charset="0"/>
              </a:rPr>
              <a:t> </a:t>
            </a:r>
            <a:r>
              <a:rPr lang="vi-VN" altLang="ja-JP" sz="2400" b="0" dirty="0">
                <a:solidFill>
                  <a:schemeClr val="dk1"/>
                </a:solidFill>
                <a:latin typeface="Arial" pitchFamily="34" charset="0"/>
                <a:cs typeface="Arial" pitchFamily="34" charset="0"/>
              </a:rPr>
              <a:t>5, 6, </a:t>
            </a:r>
            <a:r>
              <a:rPr lang="en-US" altLang="ja-JP" sz="2400" b="0" dirty="0">
                <a:solidFill>
                  <a:schemeClr val="dk1"/>
                </a:solidFill>
                <a:latin typeface="Arial" pitchFamily="34" charset="0"/>
                <a:cs typeface="Arial" pitchFamily="34" charset="0"/>
              </a:rPr>
              <a:t>7</a:t>
            </a:r>
            <a:r>
              <a:rPr lang="vi-VN" altLang="ja-JP" sz="2400" b="0" dirty="0">
                <a:solidFill>
                  <a:schemeClr val="dk1"/>
                </a:solidFill>
                <a:latin typeface="Arial" pitchFamily="34" charset="0"/>
                <a:cs typeface="Arial" pitchFamily="34" charset="0"/>
              </a:rPr>
              <a:t>,</a:t>
            </a:r>
            <a:r>
              <a:rPr lang="en-US" altLang="ja-JP" sz="2400" b="0" dirty="0">
                <a:solidFill>
                  <a:schemeClr val="dk1"/>
                </a:solidFill>
                <a:latin typeface="Arial" pitchFamily="34" charset="0"/>
                <a:cs typeface="Arial" pitchFamily="34" charset="0"/>
              </a:rPr>
              <a:t> 9</a:t>
            </a:r>
            <a:r>
              <a:rPr lang="vi-VN" altLang="ja-JP" sz="2400" b="0" dirty="0">
                <a:solidFill>
                  <a:schemeClr val="dk1"/>
                </a:solidFill>
                <a:latin typeface="Arial" pitchFamily="34" charset="0"/>
                <a:cs typeface="Arial" pitchFamily="34" charset="0"/>
              </a:rPr>
              <a:t>, 1</a:t>
            </a:r>
            <a:r>
              <a:rPr lang="en-US" altLang="ja-JP" sz="2400" b="0" dirty="0">
                <a:solidFill>
                  <a:schemeClr val="dk1"/>
                </a:solidFill>
                <a:latin typeface="Arial" pitchFamily="34" charset="0"/>
                <a:cs typeface="Arial" pitchFamily="34" charset="0"/>
              </a:rPr>
              <a:t>1</a:t>
            </a:r>
            <a:r>
              <a:rPr lang="vi-VN" altLang="ja-JP" sz="2400" b="0" dirty="0">
                <a:solidFill>
                  <a:schemeClr val="dk1"/>
                </a:solidFill>
                <a:latin typeface="Arial" pitchFamily="34" charset="0"/>
                <a:cs typeface="Arial" pitchFamily="34" charset="0"/>
              </a:rPr>
              <a:t>, 13</a:t>
            </a:r>
            <a:r>
              <a:rPr lang="en-US" altLang="ja-JP" sz="2400" b="0" dirty="0">
                <a:solidFill>
                  <a:schemeClr val="dk1"/>
                </a:solidFill>
                <a:latin typeface="Arial" pitchFamily="34" charset="0"/>
                <a:cs typeface="Arial" pitchFamily="34" charset="0"/>
              </a:rPr>
              <a:t>, 14</a:t>
            </a:r>
            <a:r>
              <a:rPr lang="vi-VN" altLang="ja-JP" sz="2400" b="0" dirty="0">
                <a:solidFill>
                  <a:schemeClr val="dk1"/>
                </a:solidFill>
                <a:latin typeface="Arial" pitchFamily="34" charset="0"/>
                <a:cs typeface="Arial" pitchFamily="34" charset="0"/>
              </a:rPr>
              <a:t> và 1</a:t>
            </a:r>
            <a:r>
              <a:rPr lang="en-US" altLang="ja-JP" sz="2400" b="0" dirty="0">
                <a:solidFill>
                  <a:schemeClr val="dk1"/>
                </a:solidFill>
                <a:latin typeface="Arial" pitchFamily="34" charset="0"/>
                <a:cs typeface="Arial" pitchFamily="34" charset="0"/>
              </a:rPr>
              <a:t>5</a:t>
            </a:r>
            <a:r>
              <a:rPr lang="vi-VN" altLang="ja-JP" sz="2400" b="0" dirty="0">
                <a:solidFill>
                  <a:schemeClr val="dk1"/>
                </a:solidFill>
                <a:latin typeface="Arial" pitchFamily="34" charset="0"/>
                <a:cs typeface="Arial" pitchFamily="34" charset="0"/>
              </a:rPr>
              <a:t> đạt từ mức đạt trở lên;</a:t>
            </a:r>
          </a:p>
          <a:p>
            <a:pPr algn="just">
              <a:lnSpc>
                <a:spcPct val="150000"/>
              </a:lnSpc>
              <a:spcBef>
                <a:spcPts val="0"/>
              </a:spcBef>
              <a:spcAft>
                <a:spcPts val="0"/>
              </a:spcAft>
              <a:buFontTx/>
              <a:buChar char="-"/>
            </a:pPr>
            <a:r>
              <a:rPr lang="vi-VN" altLang="ja-JP" sz="2400" b="0" dirty="0">
                <a:solidFill>
                  <a:schemeClr val="dk1"/>
                </a:solidFill>
                <a:latin typeface="Arial" pitchFamily="34" charset="0"/>
                <a:cs typeface="Arial" pitchFamily="34" charset="0"/>
              </a:rPr>
              <a:t> Chưa đạt chuẩn hiệu trưởng: có trên 1/3 tiêu chí được đánh giá chưa đạt hoặc có tối thiểu 01 (một) tiêu chí trong số các tiêu 1, 4,</a:t>
            </a:r>
            <a:r>
              <a:rPr lang="en-US" altLang="ja-JP" sz="2400" b="0" dirty="0">
                <a:solidFill>
                  <a:schemeClr val="dk1"/>
                </a:solidFill>
                <a:latin typeface="Arial" pitchFamily="34" charset="0"/>
                <a:cs typeface="Arial" pitchFamily="34" charset="0"/>
              </a:rPr>
              <a:t> </a:t>
            </a:r>
            <a:r>
              <a:rPr lang="vi-VN" altLang="ja-JP" sz="2400" b="0" dirty="0">
                <a:solidFill>
                  <a:schemeClr val="dk1"/>
                </a:solidFill>
                <a:latin typeface="Arial" pitchFamily="34" charset="0"/>
                <a:cs typeface="Arial" pitchFamily="34" charset="0"/>
              </a:rPr>
              <a:t>5, 6, </a:t>
            </a:r>
            <a:r>
              <a:rPr lang="en-US" altLang="ja-JP" sz="2400" b="0" dirty="0">
                <a:solidFill>
                  <a:schemeClr val="dk1"/>
                </a:solidFill>
                <a:latin typeface="Arial" pitchFamily="34" charset="0"/>
                <a:cs typeface="Arial" pitchFamily="34" charset="0"/>
              </a:rPr>
              <a:t>7</a:t>
            </a:r>
            <a:r>
              <a:rPr lang="vi-VN" altLang="ja-JP" sz="2400" b="0" dirty="0">
                <a:solidFill>
                  <a:schemeClr val="dk1"/>
                </a:solidFill>
                <a:latin typeface="Arial" pitchFamily="34" charset="0"/>
                <a:cs typeface="Arial" pitchFamily="34" charset="0"/>
              </a:rPr>
              <a:t>,</a:t>
            </a:r>
            <a:r>
              <a:rPr lang="en-US" altLang="ja-JP" sz="2400" b="0" dirty="0">
                <a:solidFill>
                  <a:schemeClr val="dk1"/>
                </a:solidFill>
                <a:latin typeface="Arial" pitchFamily="34" charset="0"/>
                <a:cs typeface="Arial" pitchFamily="34" charset="0"/>
              </a:rPr>
              <a:t> 9</a:t>
            </a:r>
            <a:r>
              <a:rPr lang="vi-VN" altLang="ja-JP" sz="2400" b="0" dirty="0">
                <a:solidFill>
                  <a:schemeClr val="dk1"/>
                </a:solidFill>
                <a:latin typeface="Arial" pitchFamily="34" charset="0"/>
                <a:cs typeface="Arial" pitchFamily="34" charset="0"/>
              </a:rPr>
              <a:t>, 1</a:t>
            </a:r>
            <a:r>
              <a:rPr lang="en-US" altLang="ja-JP" sz="2400" b="0" dirty="0">
                <a:solidFill>
                  <a:schemeClr val="dk1"/>
                </a:solidFill>
                <a:latin typeface="Arial" pitchFamily="34" charset="0"/>
                <a:cs typeface="Arial" pitchFamily="34" charset="0"/>
              </a:rPr>
              <a:t>1</a:t>
            </a:r>
            <a:r>
              <a:rPr lang="vi-VN" altLang="ja-JP" sz="2400" b="0" dirty="0">
                <a:solidFill>
                  <a:schemeClr val="dk1"/>
                </a:solidFill>
                <a:latin typeface="Arial" pitchFamily="34" charset="0"/>
                <a:cs typeface="Arial" pitchFamily="34" charset="0"/>
              </a:rPr>
              <a:t>, 13</a:t>
            </a:r>
            <a:r>
              <a:rPr lang="en-US" altLang="ja-JP" sz="2400" b="0" dirty="0">
                <a:solidFill>
                  <a:schemeClr val="dk1"/>
                </a:solidFill>
                <a:latin typeface="Arial" pitchFamily="34" charset="0"/>
                <a:cs typeface="Arial" pitchFamily="34" charset="0"/>
              </a:rPr>
              <a:t>, 14</a:t>
            </a:r>
            <a:r>
              <a:rPr lang="vi-VN" altLang="ja-JP" sz="2400" b="0" dirty="0">
                <a:solidFill>
                  <a:schemeClr val="dk1"/>
                </a:solidFill>
                <a:latin typeface="Arial" pitchFamily="34" charset="0"/>
                <a:cs typeface="Arial" pitchFamily="34" charset="0"/>
              </a:rPr>
              <a:t> và 1</a:t>
            </a:r>
            <a:r>
              <a:rPr lang="en-US" altLang="ja-JP" sz="2400" b="0" dirty="0">
                <a:solidFill>
                  <a:schemeClr val="dk1"/>
                </a:solidFill>
                <a:latin typeface="Arial" pitchFamily="34" charset="0"/>
                <a:cs typeface="Arial" pitchFamily="34" charset="0"/>
              </a:rPr>
              <a:t>5</a:t>
            </a:r>
            <a:r>
              <a:rPr lang="vi-VN" altLang="ja-JP" sz="2400" b="0" dirty="0">
                <a:solidFill>
                  <a:schemeClr val="dk1"/>
                </a:solidFill>
                <a:latin typeface="Arial" pitchFamily="34" charset="0"/>
                <a:cs typeface="Arial" pitchFamily="34" charset="0"/>
              </a:rPr>
              <a:t>  được đánh giá chưa đạt.</a:t>
            </a:r>
          </a:p>
        </p:txBody>
      </p:sp>
    </p:spTree>
    <p:extLst>
      <p:ext uri="{BB962C8B-B14F-4D97-AF65-F5344CB8AC3E}">
        <p14:creationId xmlns:p14="http://schemas.microsoft.com/office/powerpoint/2010/main" xmlns="" val="321244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34380" y="1340768"/>
            <a:ext cx="8075240" cy="417646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algn="just">
              <a:lnSpc>
                <a:spcPct val="150000"/>
              </a:lnSpc>
              <a:spcBef>
                <a:spcPts val="0"/>
              </a:spcBef>
              <a:buFontTx/>
              <a:buChar char="-"/>
            </a:pPr>
            <a:r>
              <a:rPr lang="en-US" altLang="ja-JP" sz="2400" b="0" dirty="0" err="1">
                <a:latin typeface="Arial" pitchFamily="34" charset="0"/>
                <a:cs typeface="Arial" pitchFamily="34" charset="0"/>
              </a:rPr>
              <a:t>Phổ</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biến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trong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nhà</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trường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về</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hệ</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thống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tiêu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chuẩn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tiêu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chí</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của</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chuẩn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hiệu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trưởng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cơ</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sở</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giáo</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dục</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mầm</a:t>
            </a:r>
            <a:r>
              <a:rPr lang="en-US" altLang="ja-JP" sz="2400" b="0" dirty="0">
                <a:latin typeface="Arial" pitchFamily="34" charset="0"/>
                <a:cs typeface="Arial" pitchFamily="34" charset="0"/>
              </a:rPr>
              <a:t> non</a:t>
            </a:r>
          </a:p>
          <a:p>
            <a:pPr algn="just">
              <a:lnSpc>
                <a:spcPct val="150000"/>
              </a:lnSpc>
              <a:spcBef>
                <a:spcPts val="0"/>
              </a:spcBef>
              <a:buFontTx/>
              <a:buChar char="-"/>
            </a:pPr>
            <a:r>
              <a:rPr lang="en-US" altLang="ja-JP" sz="2400" b="0" dirty="0" err="1">
                <a:latin typeface="Arial" pitchFamily="34" charset="0"/>
                <a:cs typeface="Arial" pitchFamily="34" charset="0"/>
              </a:rPr>
              <a:t>Tổ</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chức</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lấy</a:t>
            </a:r>
            <a:r>
              <a:rPr lang="en-US" altLang="ja-JP" sz="2400" b="0" dirty="0">
                <a:latin typeface="Arial" pitchFamily="34" charset="0"/>
                <a:cs typeface="Arial" pitchFamily="34" charset="0"/>
              </a:rPr>
              <a:t> ý </a:t>
            </a:r>
            <a:r>
              <a:rPr lang="en-US" altLang="ja-JP" sz="2400" b="0" dirty="0" err="1">
                <a:latin typeface="Arial" pitchFamily="34" charset="0"/>
                <a:cs typeface="Arial" pitchFamily="34" charset="0"/>
              </a:rPr>
              <a:t>kiến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giáo</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viên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nhân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viên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trong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nhà</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trường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đối</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với</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hiệu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trưởng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lưu</a:t>
            </a:r>
            <a:r>
              <a:rPr lang="en-US" altLang="ja-JP" sz="2400" b="0" dirty="0">
                <a:latin typeface="Arial" pitchFamily="34" charset="0"/>
                <a:cs typeface="Arial" pitchFamily="34" charset="0"/>
              </a:rPr>
              <a:t> ý: “</a:t>
            </a:r>
            <a:r>
              <a:rPr lang="en-US" altLang="ja-JP" sz="2400" b="0" dirty="0" err="1">
                <a:latin typeface="Arial" pitchFamily="34" charset="0"/>
                <a:cs typeface="Arial" pitchFamily="34" charset="0"/>
              </a:rPr>
              <a:t>lấy</a:t>
            </a:r>
            <a:r>
              <a:rPr lang="en-US" altLang="ja-JP" sz="2400" b="0" dirty="0">
                <a:latin typeface="Arial" pitchFamily="34" charset="0"/>
                <a:cs typeface="Arial" pitchFamily="34" charset="0"/>
              </a:rPr>
              <a:t> ý </a:t>
            </a:r>
            <a:r>
              <a:rPr lang="en-US" altLang="ja-JP" sz="2400" b="0" dirty="0" err="1">
                <a:latin typeface="Arial" pitchFamily="34" charset="0"/>
                <a:cs typeface="Arial" pitchFamily="34" charset="0"/>
              </a:rPr>
              <a:t>kiến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không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phải</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tham</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gia</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đánh</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giá</a:t>
            </a:r>
            <a:r>
              <a:rPr lang="en-US" altLang="ja-JP" sz="2400" b="0" dirty="0">
                <a:latin typeface="Arial" pitchFamily="34" charset="0"/>
                <a:cs typeface="Arial" pitchFamily="34" charset="0"/>
              </a:rPr>
              <a:t>”)</a:t>
            </a:r>
          </a:p>
          <a:p>
            <a:pPr algn="just">
              <a:lnSpc>
                <a:spcPct val="150000"/>
              </a:lnSpc>
              <a:spcBef>
                <a:spcPts val="0"/>
              </a:spcBef>
              <a:buFontTx/>
              <a:buChar char="-"/>
            </a:pPr>
            <a:r>
              <a:rPr lang="en-US" altLang="ja-JP" sz="2400" b="0" dirty="0" err="1">
                <a:latin typeface="Arial" pitchFamily="34" charset="0"/>
                <a:cs typeface="Arial" pitchFamily="34" charset="0"/>
              </a:rPr>
              <a:t>Công</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cụ</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lấy</a:t>
            </a:r>
            <a:r>
              <a:rPr lang="en-US" altLang="ja-JP" sz="2400" b="0" dirty="0">
                <a:latin typeface="Arial" pitchFamily="34" charset="0"/>
                <a:cs typeface="Arial" pitchFamily="34" charset="0"/>
              </a:rPr>
              <a:t> ý </a:t>
            </a:r>
            <a:r>
              <a:rPr lang="en-US" altLang="ja-JP" sz="2400" b="0" dirty="0" err="1">
                <a:latin typeface="Arial" pitchFamily="34" charset="0"/>
                <a:cs typeface="Arial" pitchFamily="34" charset="0"/>
              </a:rPr>
              <a:t>kiến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của</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giáo</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viên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nhân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viên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cần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bám</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sát</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theo</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các</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tiêu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chuẩn</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tiêu</a:t>
            </a:r>
            <a:r>
              <a:rPr lang="en-US" altLang="ja-JP" sz="2400" b="0" dirty="0">
                <a:latin typeface="Arial" pitchFamily="34" charset="0"/>
                <a:cs typeface="Arial" pitchFamily="34" charset="0"/>
              </a:rPr>
              <a:t> </a:t>
            </a:r>
            <a:r>
              <a:rPr lang="en-US" altLang="ja-JP" sz="2400" b="0" dirty="0" err="1">
                <a:latin typeface="Arial" pitchFamily="34" charset="0"/>
                <a:cs typeface="Arial" pitchFamily="34" charset="0"/>
              </a:rPr>
              <a:t>chí</a:t>
            </a:r>
            <a:r>
              <a:rPr lang="en-US" altLang="ja-JP" sz="2400" b="0" dirty="0">
                <a:latin typeface="Arial" pitchFamily="34" charset="0"/>
                <a:cs typeface="Arial" pitchFamily="34" charset="0"/>
              </a:rPr>
              <a:t>)</a:t>
            </a:r>
          </a:p>
          <a:p>
            <a:pPr marL="0" indent="0" algn="just">
              <a:lnSpc>
                <a:spcPct val="150000"/>
              </a:lnSpc>
              <a:spcBef>
                <a:spcPts val="0"/>
              </a:spcBef>
            </a:pPr>
            <a:endParaRPr lang="ja-JP" altLang="en-US" sz="2400" b="0" dirty="0">
              <a:latin typeface="Arial" pitchFamily="34" charset="0"/>
              <a:cs typeface="Arial" pitchFamily="34" charset="0"/>
            </a:endParaRPr>
          </a:p>
        </p:txBody>
      </p:sp>
      <p:sp>
        <p:nvSpPr>
          <p:cNvPr id="2" name="Rectangle 1"/>
          <p:cNvSpPr/>
          <p:nvPr/>
        </p:nvSpPr>
        <p:spPr>
          <a:xfrm>
            <a:off x="935596" y="188640"/>
            <a:ext cx="7272808" cy="830997"/>
          </a:xfrm>
          <a:prstGeom prst="rect">
            <a:avLst/>
          </a:prstGeom>
        </p:spPr>
        <p:txBody>
          <a:bodyPr wrap="square">
            <a:spAutoFit/>
          </a:bodyPr>
          <a:lstStyle/>
          <a:p>
            <a:pPr algn="just"/>
            <a:r>
              <a:rPr lang="en-US" altLang="ja-JP" sz="2400" b="1" dirty="0">
                <a:solidFill>
                  <a:srgbClr val="C00000"/>
                </a:solidFill>
                <a:latin typeface="Arial" pitchFamily="34" charset="0"/>
                <a:cs typeface="Arial" pitchFamily="34" charset="0"/>
              </a:rPr>
              <a:t>BƯỚC 2. NHÀ TRƯỜNG TỔ CHỨC LẤY Ý KIẾN GIÁO VIÊN, NHÂN VIÊN TRONG NHÀ TRƯỜNG</a:t>
            </a:r>
            <a:endParaRPr lang="ja-JP" altLang="en-US"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13065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060752" y="116632"/>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BƯỚC 3. THỦ TRƯỞNG CƠ QUAN QUẢN LÝ TRỰC TIẾP ĐÁNH GIÁ</a:t>
            </a:r>
            <a:endParaRPr lang="ja-JP" altLang="en-US" sz="2400" b="1" dirty="0">
              <a:solidFill>
                <a:srgbClr val="C00000"/>
              </a:solidFill>
              <a:latin typeface="Arial" pitchFamily="34" charset="0"/>
              <a:cs typeface="Arial" pitchFamily="34" charset="0"/>
            </a:endParaRPr>
          </a:p>
        </p:txBody>
      </p:sp>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611560" y="1484784"/>
            <a:ext cx="8006632" cy="4859960"/>
          </a:xfrm>
        </p:spPr>
        <p:txBody>
          <a:bodyPr>
            <a:noAutofit/>
          </a:bodyPr>
          <a:lstStyle/>
          <a:p>
            <a:pPr marL="0" indent="0" algn="just">
              <a:lnSpc>
                <a:spcPct val="160000"/>
              </a:lnSpc>
              <a:spcBef>
                <a:spcPts val="0"/>
              </a:spcBef>
              <a:buNone/>
            </a:pPr>
            <a:r>
              <a:rPr lang="en-US" altLang="ja-JP" sz="2400" b="1" u="sng" dirty="0" smtClean="0">
                <a:effectLst>
                  <a:outerShdw blurRad="38100" dist="38100" dir="2700000" algn="tl">
                    <a:srgbClr val="000000">
                      <a:alpha val="43137"/>
                    </a:srgbClr>
                  </a:outerShdw>
                </a:effectLst>
                <a:latin typeface="Arial" pitchFamily="34" charset="0"/>
                <a:cs typeface="Arial" pitchFamily="34" charset="0"/>
              </a:rPr>
              <a:t>* </a:t>
            </a:r>
            <a:r>
              <a:rPr lang="en-US" altLang="ja-JP" sz="2400" b="1" u="sng" dirty="0" err="1" smtClean="0">
                <a:effectLst>
                  <a:outerShdw blurRad="38100" dist="38100" dir="2700000" algn="tl">
                    <a:srgbClr val="000000">
                      <a:alpha val="43137"/>
                    </a:srgbClr>
                  </a:outerShdw>
                </a:effectLst>
                <a:latin typeface="Arial" pitchFamily="34" charset="0"/>
                <a:cs typeface="Arial" pitchFamily="34" charset="0"/>
              </a:rPr>
              <a:t>Căn</a:t>
            </a:r>
            <a:r>
              <a:rPr lang="en-US" altLang="ja-JP" sz="2400" b="1" u="sng" dirty="0" smtClean="0">
                <a:effectLst>
                  <a:outerShdw blurRad="38100" dist="38100" dir="2700000" algn="tl">
                    <a:srgbClr val="000000">
                      <a:alpha val="43137"/>
                    </a:srgbClr>
                  </a:outerShdw>
                </a:effectLst>
                <a:latin typeface="Arial" pitchFamily="34" charset="0"/>
                <a:cs typeface="Arial" pitchFamily="34" charset="0"/>
              </a:rPr>
              <a:t> </a:t>
            </a:r>
            <a:r>
              <a:rPr lang="en-US" altLang="ja-JP" sz="2400" b="1" u="sng" dirty="0" err="1" smtClean="0">
                <a:effectLst>
                  <a:outerShdw blurRad="38100" dist="38100" dir="2700000" algn="tl">
                    <a:srgbClr val="000000">
                      <a:alpha val="43137"/>
                    </a:srgbClr>
                  </a:outerShdw>
                </a:effectLst>
                <a:latin typeface="Arial" pitchFamily="34" charset="0"/>
                <a:cs typeface="Arial" pitchFamily="34" charset="0"/>
              </a:rPr>
              <a:t>cứ</a:t>
            </a:r>
            <a:r>
              <a:rPr lang="en-US" altLang="ja-JP" sz="2400" b="1" u="sng" dirty="0" smtClean="0">
                <a:effectLst>
                  <a:outerShdw blurRad="38100" dist="38100" dir="2700000" algn="tl">
                    <a:srgbClr val="000000">
                      <a:alpha val="43137"/>
                    </a:srgbClr>
                  </a:outerShdw>
                </a:effectLst>
                <a:latin typeface="Arial" pitchFamily="34" charset="0"/>
                <a:cs typeface="Arial" pitchFamily="34" charset="0"/>
              </a:rPr>
              <a:t> </a:t>
            </a:r>
            <a:r>
              <a:rPr lang="en-US" altLang="ja-JP" sz="2400" b="1" u="sng" dirty="0" err="1" smtClean="0">
                <a:effectLst>
                  <a:outerShdw blurRad="38100" dist="38100" dir="2700000" algn="tl">
                    <a:srgbClr val="000000">
                      <a:alpha val="43137"/>
                    </a:srgbClr>
                  </a:outerShdw>
                </a:effectLst>
                <a:latin typeface="Arial" pitchFamily="34" charset="0"/>
                <a:cs typeface="Arial" pitchFamily="34" charset="0"/>
              </a:rPr>
              <a:t>đánh</a:t>
            </a:r>
            <a:r>
              <a:rPr lang="en-US" altLang="ja-JP" sz="2400" b="1" u="sng" dirty="0" smtClean="0">
                <a:effectLst>
                  <a:outerShdw blurRad="38100" dist="38100" dir="2700000" algn="tl">
                    <a:srgbClr val="000000">
                      <a:alpha val="43137"/>
                    </a:srgbClr>
                  </a:outerShdw>
                </a:effectLst>
                <a:latin typeface="Arial" pitchFamily="34" charset="0"/>
                <a:cs typeface="Arial" pitchFamily="34" charset="0"/>
              </a:rPr>
              <a:t> </a:t>
            </a:r>
            <a:r>
              <a:rPr lang="en-US" altLang="ja-JP" sz="2400" b="1" u="sng" dirty="0" err="1" smtClean="0">
                <a:effectLst>
                  <a:outerShdw blurRad="38100" dist="38100" dir="2700000" algn="tl">
                    <a:srgbClr val="000000">
                      <a:alpha val="43137"/>
                    </a:srgbClr>
                  </a:outerShdw>
                </a:effectLst>
                <a:latin typeface="Arial" pitchFamily="34" charset="0"/>
                <a:cs typeface="Arial" pitchFamily="34" charset="0"/>
              </a:rPr>
              <a:t>giá</a:t>
            </a:r>
            <a:endParaRPr lang="en-US" altLang="ja-JP" sz="2400" b="1" u="sng" dirty="0" smtClean="0">
              <a:effectLst>
                <a:outerShdw blurRad="38100" dist="38100" dir="2700000" algn="tl">
                  <a:srgbClr val="000000">
                    <a:alpha val="43137"/>
                  </a:srgbClr>
                </a:outerShdw>
              </a:effectLst>
              <a:latin typeface="Arial" pitchFamily="34" charset="0"/>
              <a:cs typeface="Arial" pitchFamily="34" charset="0"/>
            </a:endParaRPr>
          </a:p>
          <a:p>
            <a:pPr marL="0" indent="0" algn="just">
              <a:lnSpc>
                <a:spcPct val="160000"/>
              </a:lnSpc>
              <a:spcBef>
                <a:spcPts val="0"/>
              </a:spcBef>
              <a:buNone/>
            </a:pPr>
            <a:endParaRPr lang="en-US" altLang="ja-JP" sz="2400" b="1" u="sng" dirty="0" smtClean="0">
              <a:effectLst>
                <a:outerShdw blurRad="38100" dist="38100" dir="2700000" algn="tl">
                  <a:srgbClr val="000000">
                    <a:alpha val="43137"/>
                  </a:srgbClr>
                </a:outerShdw>
              </a:effectLst>
              <a:latin typeface="Arial" pitchFamily="34" charset="0"/>
              <a:cs typeface="Arial" pitchFamily="34" charset="0"/>
            </a:endParaRPr>
          </a:p>
          <a:p>
            <a:pPr marL="0" lvl="0" indent="0" algn="just">
              <a:lnSpc>
                <a:spcPct val="160000"/>
              </a:lnSpc>
              <a:spcBef>
                <a:spcPts val="0"/>
              </a:spcBef>
            </a:pP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Kết</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quả</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tự</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đánh</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giá</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của</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Hiệu</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trưởng</a:t>
            </a:r>
            <a:r>
              <a:rPr lang="en-US" altLang="ja-JP" sz="2400" dirty="0" smtClean="0">
                <a:latin typeface="Arial" pitchFamily="34" charset="0"/>
                <a:cs typeface="Arial" pitchFamily="34" charset="0"/>
              </a:rPr>
              <a:t>; </a:t>
            </a:r>
          </a:p>
          <a:p>
            <a:pPr marL="0" lvl="0" indent="0" algn="just">
              <a:lnSpc>
                <a:spcPct val="160000"/>
              </a:lnSpc>
              <a:spcBef>
                <a:spcPts val="0"/>
              </a:spcBef>
            </a:pPr>
            <a:r>
              <a:rPr lang="en-US" altLang="ja-JP" sz="2400" dirty="0" smtClean="0">
                <a:latin typeface="Arial" pitchFamily="34" charset="0"/>
                <a:cs typeface="Arial" pitchFamily="34" charset="0"/>
              </a:rPr>
              <a:t>	Ý </a:t>
            </a:r>
            <a:r>
              <a:rPr lang="en-US" altLang="ja-JP" sz="2400" dirty="0" err="1">
                <a:latin typeface="Arial" pitchFamily="34" charset="0"/>
                <a:cs typeface="Arial" pitchFamily="34" charset="0"/>
              </a:rPr>
              <a:t>kiến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của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viên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nhân</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viên</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trong</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nhà</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trường</a:t>
            </a:r>
            <a:r>
              <a:rPr lang="en-US" altLang="ja-JP" sz="2400" dirty="0" smtClean="0">
                <a:latin typeface="Arial" pitchFamily="34" charset="0"/>
                <a:cs typeface="Arial" pitchFamily="34" charset="0"/>
              </a:rPr>
              <a:t>; </a:t>
            </a:r>
          </a:p>
          <a:p>
            <a:pPr marL="0" lvl="0" indent="0" algn="just">
              <a:lnSpc>
                <a:spcPct val="160000"/>
              </a:lnSpc>
              <a:spcBef>
                <a:spcPts val="0"/>
              </a:spcBef>
            </a:pP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Thực</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tiễn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thực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nhiệm</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vụ</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có</a:t>
            </a:r>
            <a:r>
              <a:rPr lang="en-US" altLang="ja-JP" sz="2400" dirty="0">
                <a:latin typeface="Arial" pitchFamily="34" charset="0"/>
                <a:cs typeface="Arial" pitchFamily="34" charset="0"/>
              </a:rPr>
              <a:t> minh </a:t>
            </a:r>
            <a:r>
              <a:rPr lang="en-US" altLang="ja-JP" sz="2400" dirty="0" err="1">
                <a:latin typeface="Arial" pitchFamily="34" charset="0"/>
                <a:cs typeface="Arial" pitchFamily="34" charset="0"/>
              </a:rPr>
              <a:t>chứng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xác</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thực</a:t>
            </a:r>
            <a:r>
              <a:rPr lang="en-US" altLang="ja-JP" sz="2400" dirty="0" smtClean="0">
                <a:latin typeface="Arial" pitchFamily="34" charset="0"/>
                <a:cs typeface="Arial" pitchFamily="34" charset="0"/>
              </a:rPr>
              <a:t>.</a:t>
            </a:r>
          </a:p>
          <a:p>
            <a:pPr marL="0" lvl="0" indent="0" algn="just">
              <a:lnSpc>
                <a:spcPct val="160000"/>
              </a:lnSpc>
              <a:spcBef>
                <a:spcPts val="0"/>
              </a:spcBef>
              <a:buNone/>
            </a:pPr>
            <a:r>
              <a:rPr lang="en-US" altLang="ja-JP" sz="2400" dirty="0">
                <a:latin typeface="Arial" pitchFamily="34" charset="0"/>
                <a:cs typeface="Arial" pitchFamily="34" charset="0"/>
              </a:rPr>
              <a:t> </a:t>
            </a:r>
            <a:r>
              <a:rPr lang="en-US" altLang="ja-JP" sz="2400" dirty="0" smtClean="0">
                <a:latin typeface="Arial" pitchFamily="34" charset="0"/>
                <a:cs typeface="Arial" pitchFamily="34" charset="0"/>
              </a:rPr>
              <a:t>   </a:t>
            </a:r>
            <a:endParaRPr kumimoji="1" lang="ja-JP" altLang="en-US" sz="2400" dirty="0">
              <a:latin typeface="Arial" pitchFamily="34" charset="0"/>
              <a:cs typeface="Arial" pitchFamily="34" charset="0"/>
            </a:endParaRPr>
          </a:p>
        </p:txBody>
      </p:sp>
      <p:sp>
        <p:nvSpPr>
          <p:cNvPr id="2" name="Flowchart: Sequential Access Storage 1"/>
          <p:cNvSpPr/>
          <p:nvPr/>
        </p:nvSpPr>
        <p:spPr>
          <a:xfrm>
            <a:off x="659209" y="4562256"/>
            <a:ext cx="612648" cy="612648"/>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p:txBody>
      </p:sp>
      <p:sp>
        <p:nvSpPr>
          <p:cNvPr id="8" name="Flowchart: Sequential Access Storage 7"/>
          <p:cNvSpPr/>
          <p:nvPr/>
        </p:nvSpPr>
        <p:spPr>
          <a:xfrm>
            <a:off x="611560" y="3429000"/>
            <a:ext cx="612648" cy="612648"/>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p:txBody>
      </p:sp>
      <p:sp>
        <p:nvSpPr>
          <p:cNvPr id="9" name="Flowchart: Sequential Access Storage 8"/>
          <p:cNvSpPr/>
          <p:nvPr/>
        </p:nvSpPr>
        <p:spPr>
          <a:xfrm>
            <a:off x="557631" y="2649763"/>
            <a:ext cx="612648" cy="612648"/>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36254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anim calcmode="lin" valueType="num">
                                      <p:cBhvr>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3. XẾP LOẠI ĐÁNH GIÁ</a:t>
            </a:r>
            <a:endParaRPr lang="ja-JP" altLang="en-US" sz="2400" b="1" dirty="0">
              <a:solidFill>
                <a:srgbClr val="C00000"/>
              </a:solidFill>
              <a:latin typeface="Arial" pitchFamily="34" charset="0"/>
              <a:cs typeface="Arial" pitchFamily="34" charset="0"/>
            </a:endParaRPr>
          </a:p>
        </p:txBody>
      </p:sp>
      <p:cxnSp>
        <p:nvCxnSpPr>
          <p:cNvPr id="12" name="Straight Connector 11"/>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Diagram 6"/>
          <p:cNvGraphicFramePr/>
          <p:nvPr>
            <p:extLst>
              <p:ext uri="{D42A27DB-BD31-4B8C-83A1-F6EECF244321}">
                <p14:modId xmlns:p14="http://schemas.microsoft.com/office/powerpoint/2010/main" xmlns="" val="4170329876"/>
              </p:ext>
            </p:extLst>
          </p:nvPr>
        </p:nvGraphicFramePr>
        <p:xfrm>
          <a:off x="764148" y="1052737"/>
          <a:ext cx="7848872" cy="5328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271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799A743-AA2A-43C5-B17A-F43BCCBAF331}"/>
                                            </p:graphicEl>
                                          </p:spTgt>
                                        </p:tgtEl>
                                        <p:attrNameLst>
                                          <p:attrName>style.visibility</p:attrName>
                                        </p:attrNameLst>
                                      </p:cBhvr>
                                      <p:to>
                                        <p:strVal val="visible"/>
                                      </p:to>
                                    </p:set>
                                    <p:animEffect transition="in" filter="wipe(down)">
                                      <p:cBhvr>
                                        <p:cTn id="7" dur="500"/>
                                        <p:tgtEl>
                                          <p:spTgt spid="7">
                                            <p:graphicEl>
                                              <a:dgm id="{5799A743-AA2A-43C5-B17A-F43BCCBAF3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AFD7152F-69B0-4AC2-AC90-EDF5B5F10997}"/>
                                            </p:graphicEl>
                                          </p:spTgt>
                                        </p:tgtEl>
                                        <p:attrNameLst>
                                          <p:attrName>style.visibility</p:attrName>
                                        </p:attrNameLst>
                                      </p:cBhvr>
                                      <p:to>
                                        <p:strVal val="visible"/>
                                      </p:to>
                                    </p:set>
                                    <p:animEffect transition="in" filter="wipe(down)">
                                      <p:cBhvr>
                                        <p:cTn id="12" dur="500"/>
                                        <p:tgtEl>
                                          <p:spTgt spid="7">
                                            <p:graphicEl>
                                              <a:dgm id="{AFD7152F-69B0-4AC2-AC90-EDF5B5F109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AA1B8E62-0440-4211-A31E-91BB9D056273}"/>
                                            </p:graphicEl>
                                          </p:spTgt>
                                        </p:tgtEl>
                                        <p:attrNameLst>
                                          <p:attrName>style.visibility</p:attrName>
                                        </p:attrNameLst>
                                      </p:cBhvr>
                                      <p:to>
                                        <p:strVal val="visible"/>
                                      </p:to>
                                    </p:set>
                                    <p:animEffect transition="in" filter="wipe(down)">
                                      <p:cBhvr>
                                        <p:cTn id="17" dur="500"/>
                                        <p:tgtEl>
                                          <p:spTgt spid="7">
                                            <p:graphicEl>
                                              <a:dgm id="{AA1B8E62-0440-4211-A31E-91BB9D05627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98895072-0D07-420A-9B35-38368A66E40E}"/>
                                            </p:graphicEl>
                                          </p:spTgt>
                                        </p:tgtEl>
                                        <p:attrNameLst>
                                          <p:attrName>style.visibility</p:attrName>
                                        </p:attrNameLst>
                                      </p:cBhvr>
                                      <p:to>
                                        <p:strVal val="visible"/>
                                      </p:to>
                                    </p:set>
                                    <p:animEffect transition="in" filter="wipe(down)">
                                      <p:cBhvr>
                                        <p:cTn id="22" dur="500"/>
                                        <p:tgtEl>
                                          <p:spTgt spid="7">
                                            <p:graphicEl>
                                              <a:dgm id="{98895072-0D07-420A-9B35-38368A66E40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916E8FE3-3854-47B1-8D2B-18005749E6A5}"/>
                                            </p:graphicEl>
                                          </p:spTgt>
                                        </p:tgtEl>
                                        <p:attrNameLst>
                                          <p:attrName>style.visibility</p:attrName>
                                        </p:attrNameLst>
                                      </p:cBhvr>
                                      <p:to>
                                        <p:strVal val="visible"/>
                                      </p:to>
                                    </p:set>
                                    <p:animEffect transition="in" filter="wipe(down)">
                                      <p:cBhvr>
                                        <p:cTn id="27" dur="500"/>
                                        <p:tgtEl>
                                          <p:spTgt spid="7">
                                            <p:graphicEl>
                                              <a:dgm id="{916E8FE3-3854-47B1-8D2B-18005749E6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a:solidFill>
                  <a:srgbClr val="FF0000"/>
                </a:solidFill>
                <a:latin typeface="Arial" pitchFamily="34" charset="0"/>
                <a:cs typeface="Arial" pitchFamily="34" charset="0"/>
              </a:rPr>
              <a:t>Tiếp</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cận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xây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dựng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chuẩn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Hiệu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trưởng</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
            </a:r>
            <a:br>
              <a:rPr lang="en-US" sz="2800" b="1" dirty="0" smtClean="0">
                <a:solidFill>
                  <a:srgbClr val="FF0000"/>
                </a:solidFill>
                <a:latin typeface="Arial" pitchFamily="34" charset="0"/>
                <a:cs typeface="Arial" pitchFamily="34" charset="0"/>
              </a:rPr>
            </a:br>
            <a:r>
              <a:rPr lang="en-US" sz="2800" b="1" dirty="0" err="1" smtClean="0">
                <a:solidFill>
                  <a:srgbClr val="FF0000"/>
                </a:solidFill>
                <a:latin typeface="Arial" pitchFamily="34" charset="0"/>
                <a:cs typeface="Arial" pitchFamily="34" charset="0"/>
              </a:rPr>
              <a:t>trường</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Mầm</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non</a:t>
            </a:r>
            <a:endParaRPr lang="en-US" sz="28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i="1" dirty="0" err="1">
                <a:solidFill>
                  <a:srgbClr val="002060"/>
                </a:solidFill>
                <a:latin typeface="Arial" pitchFamily="34" charset="0"/>
                <a:cs typeface="Arial" pitchFamily="34" charset="0"/>
              </a:rPr>
              <a:t>Tiếp</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cận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Quản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lý</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nguồn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nhân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lực</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dựa</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trên</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năng</a:t>
            </a:r>
            <a:r>
              <a:rPr lang="en-US" sz="2400" i="1" dirty="0">
                <a:solidFill>
                  <a:srgbClr val="002060"/>
                </a:solidFill>
                <a:latin typeface="Arial" pitchFamily="34" charset="0"/>
                <a:cs typeface="Arial" pitchFamily="34" charset="0"/>
              </a:rPr>
              <a:t> </a:t>
            </a:r>
            <a:r>
              <a:rPr lang="en-US" sz="2400" i="1" dirty="0" err="1">
                <a:solidFill>
                  <a:srgbClr val="002060"/>
                </a:solidFill>
                <a:latin typeface="Arial" pitchFamily="34" charset="0"/>
                <a:cs typeface="Arial" pitchFamily="34" charset="0"/>
              </a:rPr>
              <a:t>lực</a:t>
            </a:r>
            <a:r>
              <a:rPr lang="en-US" sz="2400" i="1" dirty="0">
                <a:solidFill>
                  <a:srgbClr val="002060"/>
                </a:solidFill>
                <a:latin typeface="Arial" pitchFamily="34" charset="0"/>
                <a:cs typeface="Arial" pitchFamily="34" charset="0"/>
              </a:rPr>
              <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tập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trung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việc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định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thiết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được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nhiệm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vụ</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Phó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trưởng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MN.</a:t>
            </a:r>
          </a:p>
          <a:p>
            <a:r>
              <a:rPr lang="en-US" sz="2400" dirty="0" err="1">
                <a:solidFill>
                  <a:srgbClr val="002060"/>
                </a:solidFill>
                <a:latin typeface="Arial" pitchFamily="34" charset="0"/>
                <a:cs typeface="Arial" pitchFamily="34" charset="0"/>
              </a:rPr>
              <a:t>Lấy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triển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chất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trí</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tuệ</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thẩm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mỹ</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tình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cảm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xã</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hội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mỗi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trẻ</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em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mục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đích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đầu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của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từ</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đề</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năng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cần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thiết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HT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các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hoạt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động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quản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trị</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trường</a:t>
            </a:r>
            <a:r>
              <a:rPr lang="en-US" sz="2400" dirty="0">
                <a:solidFill>
                  <a:srgbClr val="002060"/>
                </a:solidFill>
                <a:latin typeface="Arial" pitchFamily="34" charset="0"/>
                <a:cs typeface="Arial" pitchFamily="34" charset="0"/>
              </a:rPr>
              <a:t>. </a:t>
            </a:r>
          </a:p>
          <a:p>
            <a:r>
              <a:rPr lang="en-US" sz="2400" dirty="0" err="1">
                <a:solidFill>
                  <a:srgbClr val="002060"/>
                </a:solidFill>
                <a:latin typeface="Arial" pitchFamily="34" charset="0"/>
                <a:cs typeface="Arial" pitchFamily="34" charset="0"/>
              </a:rPr>
              <a:t>Chuyển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từ</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chấp</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hành</a:t>
            </a:r>
            <a:r>
              <a:rPr lang="en-US" sz="2400" dirty="0">
                <a:solidFill>
                  <a:srgbClr val="002060"/>
                </a:solidFill>
                <a:latin typeface="Arial" pitchFamily="34" charset="0"/>
                <a:cs typeface="Arial" pitchFamily="34" charset="0"/>
              </a:rPr>
              <a:t> sang </a:t>
            </a:r>
            <a:r>
              <a:rPr lang="en-US" sz="2400" dirty="0" err="1">
                <a:solidFill>
                  <a:srgbClr val="002060"/>
                </a:solidFill>
                <a:latin typeface="Arial" pitchFamily="34" charset="0"/>
                <a:cs typeface="Arial" pitchFamily="34" charset="0"/>
              </a:rPr>
              <a:t>thực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hiện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tự</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chủ</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trách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nhiệm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giải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trình</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1280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2" y="878818"/>
            <a:ext cx="7859216" cy="5271863"/>
          </a:xfrm>
        </p:spPr>
        <p:txBody>
          <a:bodyPr>
            <a:noAutofit/>
          </a:bodyPr>
          <a:lstStyle/>
          <a:p>
            <a:pPr marL="0" indent="0" algn="just">
              <a:spcBef>
                <a:spcPts val="1800"/>
              </a:spcBef>
              <a:buNone/>
            </a:pPr>
            <a:r>
              <a:rPr lang="vi-VN" altLang="ja-JP" sz="2400" dirty="0">
                <a:latin typeface="Arial" pitchFamily="34" charset="0"/>
                <a:cs typeface="Arial" pitchFamily="34" charset="0"/>
              </a:rPr>
              <a:t>Xếp loại kết quả đánh giá: căn cứ mức đạt được của từng tiêu chí, cụ thể như sau:</a:t>
            </a:r>
          </a:p>
          <a:p>
            <a:pPr marL="0" indent="0" algn="just">
              <a:spcBef>
                <a:spcPts val="1800"/>
              </a:spcBef>
              <a:buNone/>
            </a:pPr>
            <a:r>
              <a:rPr lang="vi-VN" altLang="ja-JP" sz="2400" b="0" dirty="0">
                <a:latin typeface="Arial" pitchFamily="34" charset="0"/>
                <a:cs typeface="Arial" pitchFamily="34" charset="0"/>
              </a:rPr>
              <a:t>a) Đạt chuẩn hiệu trưởng ở mức tốt: có tất cả các tiêu chí đạt từ mức khá trở lên, tối thiểu 2/3 tiêu chí đạt mức tốt, trong đó có các tiêu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a:t>
            </a:r>
            <a:r>
              <a:rPr lang="vi-VN" altLang="ja-JP" sz="2400" b="0" dirty="0">
                <a:latin typeface="Arial" pitchFamily="34" charset="0"/>
                <a:cs typeface="Arial" pitchFamily="34" charset="0"/>
              </a:rPr>
              <a:t> đạt mức tốt;</a:t>
            </a:r>
            <a:endParaRPr lang="en-US" altLang="ja-JP" sz="2400" b="0" dirty="0">
              <a:latin typeface="Arial" pitchFamily="34" charset="0"/>
              <a:cs typeface="Arial" pitchFamily="34" charset="0"/>
            </a:endParaRPr>
          </a:p>
          <a:p>
            <a:pPr marL="0" indent="0" algn="just">
              <a:spcBef>
                <a:spcPts val="1800"/>
              </a:spcBef>
              <a:buNone/>
            </a:pPr>
            <a:r>
              <a:rPr lang="vi-VN" altLang="ja-JP" sz="2400" b="0" dirty="0">
                <a:latin typeface="Arial" pitchFamily="34" charset="0"/>
                <a:cs typeface="Arial" pitchFamily="34" charset="0"/>
              </a:rPr>
              <a:t>b) Đạt chuẩn hiệu trưởng ở mức khá: có tất cả các tiêu chí đạt từ mức đạt trở lên, tối thiểu 2/3 tiêu chí đạt từ mức khá trở lên, trong đó các tiêu chí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 </a:t>
            </a:r>
            <a:r>
              <a:rPr lang="vi-VN" altLang="ja-JP" sz="2400" b="0" dirty="0">
                <a:latin typeface="Arial" pitchFamily="34" charset="0"/>
                <a:cs typeface="Arial" pitchFamily="34" charset="0"/>
              </a:rPr>
              <a:t>đạt từ mức khá trở lên;</a:t>
            </a:r>
          </a:p>
          <a:p>
            <a:pPr algn="just">
              <a:spcBef>
                <a:spcPts val="1800"/>
              </a:spcBef>
            </a:pPr>
            <a:endParaRPr lang="ja-JP" altLang="en-US" sz="2400" b="0" dirty="0">
              <a:latin typeface="Arial" pitchFamily="34" charset="0"/>
              <a:cs typeface="Arial" pitchFamily="34" charset="0"/>
            </a:endParaRPr>
          </a:p>
        </p:txBody>
      </p:sp>
      <p:cxnSp>
        <p:nvCxnSpPr>
          <p:cNvPr id="6" name="Straight Connector 5"/>
          <p:cNvCxnSpPr/>
          <p:nvPr/>
        </p:nvCxnSpPr>
        <p:spPr>
          <a:xfrm>
            <a:off x="0" y="759024"/>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83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384" y="1052736"/>
            <a:ext cx="8003232" cy="3888431"/>
          </a:xfrm>
        </p:spPr>
        <p:txBody>
          <a:bodyPr>
            <a:noAutofit/>
          </a:bodyPr>
          <a:lstStyle/>
          <a:p>
            <a:pPr marL="0" indent="0" algn="just">
              <a:spcBef>
                <a:spcPts val="1800"/>
              </a:spcBef>
              <a:buNone/>
            </a:pPr>
            <a:r>
              <a:rPr lang="vi-VN" altLang="ja-JP" sz="2400" b="0" dirty="0" smtClean="0">
                <a:latin typeface="Arial" pitchFamily="34" charset="0"/>
                <a:cs typeface="Arial" pitchFamily="34" charset="0"/>
              </a:rPr>
              <a:t>c</a:t>
            </a:r>
            <a:r>
              <a:rPr lang="vi-VN" altLang="ja-JP" sz="2400" b="0" dirty="0">
                <a:latin typeface="Arial" pitchFamily="34" charset="0"/>
                <a:cs typeface="Arial" pitchFamily="34" charset="0"/>
              </a:rPr>
              <a:t>) Đạt chuẩn hiệu trưởng: có tối thiểu 2/3 tiêu chí đạt từ mức đạt trở lên, trong đó các tiêu chí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 </a:t>
            </a:r>
            <a:r>
              <a:rPr lang="vi-VN" altLang="ja-JP" sz="2400" b="0" dirty="0">
                <a:latin typeface="Arial" pitchFamily="34" charset="0"/>
                <a:cs typeface="Arial" pitchFamily="34" charset="0"/>
              </a:rPr>
              <a:t>đạt từ mức đạt trở lên;</a:t>
            </a:r>
          </a:p>
          <a:p>
            <a:pPr marL="0" indent="0" algn="just">
              <a:spcBef>
                <a:spcPts val="1800"/>
              </a:spcBef>
              <a:buNone/>
            </a:pPr>
            <a:r>
              <a:rPr lang="vi-VN" altLang="ja-JP" sz="2400" b="0" dirty="0">
                <a:latin typeface="Arial" pitchFamily="34" charset="0"/>
                <a:cs typeface="Arial" pitchFamily="34" charset="0"/>
              </a:rPr>
              <a:t>d) Chưa đạt chuẩn hiệu trưởng: có trên 1/3 tiêu chí được đánh giá chưa đạt hoặc có tối thiểu 01 (một) tiêu chí trong số các tiêu chí chí 1, 4,</a:t>
            </a:r>
            <a:r>
              <a:rPr lang="en-US" altLang="ja-JP" sz="2400" b="0" dirty="0">
                <a:latin typeface="Arial" pitchFamily="34" charset="0"/>
                <a:cs typeface="Arial" pitchFamily="34" charset="0"/>
              </a:rPr>
              <a:t> </a:t>
            </a:r>
            <a:r>
              <a:rPr lang="vi-VN" altLang="ja-JP" sz="2400" b="0" dirty="0">
                <a:latin typeface="Arial" pitchFamily="34" charset="0"/>
                <a:cs typeface="Arial" pitchFamily="34" charset="0"/>
              </a:rPr>
              <a:t>5, 6, </a:t>
            </a:r>
            <a:r>
              <a:rPr lang="en-US" altLang="ja-JP" sz="2400" b="0" dirty="0">
                <a:latin typeface="Arial" pitchFamily="34" charset="0"/>
                <a:cs typeface="Arial" pitchFamily="34" charset="0"/>
              </a:rPr>
              <a:t>7</a:t>
            </a:r>
            <a:r>
              <a:rPr lang="vi-VN" altLang="ja-JP" sz="2400" b="0" dirty="0">
                <a:latin typeface="Arial" pitchFamily="34" charset="0"/>
                <a:cs typeface="Arial" pitchFamily="34" charset="0"/>
              </a:rPr>
              <a:t>,</a:t>
            </a:r>
            <a:r>
              <a:rPr lang="en-US" altLang="ja-JP" sz="2400" b="0" dirty="0">
                <a:latin typeface="Arial" pitchFamily="34" charset="0"/>
                <a:cs typeface="Arial" pitchFamily="34" charset="0"/>
              </a:rPr>
              <a:t> 9</a:t>
            </a:r>
            <a:r>
              <a:rPr lang="vi-VN" altLang="ja-JP" sz="2400" b="0" dirty="0">
                <a:latin typeface="Arial" pitchFamily="34" charset="0"/>
                <a:cs typeface="Arial" pitchFamily="34" charset="0"/>
              </a:rPr>
              <a:t>, 1</a:t>
            </a:r>
            <a:r>
              <a:rPr lang="en-US" altLang="ja-JP" sz="2400" b="0" dirty="0">
                <a:latin typeface="Arial" pitchFamily="34" charset="0"/>
                <a:cs typeface="Arial" pitchFamily="34" charset="0"/>
              </a:rPr>
              <a:t>1</a:t>
            </a:r>
            <a:r>
              <a:rPr lang="vi-VN" altLang="ja-JP" sz="2400" b="0" dirty="0">
                <a:latin typeface="Arial" pitchFamily="34" charset="0"/>
                <a:cs typeface="Arial" pitchFamily="34" charset="0"/>
              </a:rPr>
              <a:t>, 13</a:t>
            </a:r>
            <a:r>
              <a:rPr lang="en-US" altLang="ja-JP" sz="2400" b="0" dirty="0">
                <a:latin typeface="Arial" pitchFamily="34" charset="0"/>
                <a:cs typeface="Arial" pitchFamily="34" charset="0"/>
              </a:rPr>
              <a:t>, 14</a:t>
            </a:r>
            <a:r>
              <a:rPr lang="vi-VN" altLang="ja-JP" sz="2400" b="0" dirty="0">
                <a:latin typeface="Arial" pitchFamily="34" charset="0"/>
                <a:cs typeface="Arial" pitchFamily="34" charset="0"/>
              </a:rPr>
              <a:t> và 1</a:t>
            </a:r>
            <a:r>
              <a:rPr lang="en-US" altLang="ja-JP" sz="2400" b="0" dirty="0">
                <a:latin typeface="Arial" pitchFamily="34" charset="0"/>
                <a:cs typeface="Arial" pitchFamily="34" charset="0"/>
              </a:rPr>
              <a:t>5 </a:t>
            </a:r>
            <a:r>
              <a:rPr lang="vi-VN" altLang="ja-JP" sz="2400" b="0" dirty="0">
                <a:latin typeface="Arial" pitchFamily="34" charset="0"/>
                <a:cs typeface="Arial" pitchFamily="34" charset="0"/>
              </a:rPr>
              <a:t>được đánh giá chưa đạt (tiêu chí được đánh giá chưa đạt khi không đáp ứng yêu cầu mức đạt của tiêu chí</a:t>
            </a:r>
            <a:r>
              <a:rPr lang="vi-VN" altLang="ja-JP" sz="2400" b="0" dirty="0" smtClean="0">
                <a:latin typeface="Arial" pitchFamily="34" charset="0"/>
                <a:cs typeface="Arial" pitchFamily="34" charset="0"/>
              </a:rPr>
              <a:t>)</a:t>
            </a:r>
            <a:r>
              <a:rPr lang="en-US" altLang="ja-JP" sz="2400" b="0" dirty="0">
                <a:latin typeface="Arial" pitchFamily="34" charset="0"/>
                <a:cs typeface="Arial" pitchFamily="34" charset="0"/>
              </a:rPr>
              <a:t>.</a:t>
            </a:r>
            <a:endParaRPr lang="vi-VN" altLang="ja-JP" sz="2400" b="0" dirty="0">
              <a:latin typeface="Arial" pitchFamily="34" charset="0"/>
              <a:cs typeface="Arial" pitchFamily="34" charset="0"/>
            </a:endParaRPr>
          </a:p>
          <a:p>
            <a:pPr algn="just">
              <a:spcBef>
                <a:spcPts val="1800"/>
              </a:spcBef>
            </a:pPr>
            <a:endParaRPr lang="ja-JP" altLang="en-US" sz="2400" b="0" dirty="0">
              <a:latin typeface="Arial" pitchFamily="34" charset="0"/>
              <a:cs typeface="Arial" pitchFamily="34" charset="0"/>
            </a:endParaRPr>
          </a:p>
        </p:txBody>
      </p:sp>
      <p:cxnSp>
        <p:nvCxnSpPr>
          <p:cNvPr id="6" name="Straight Connector 5"/>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9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4. CHU KỲ ĐÁNH GIÁ</a:t>
            </a:r>
            <a:endParaRPr lang="ja-JP" altLang="en-US" sz="2400" b="1" dirty="0">
              <a:solidFill>
                <a:srgbClr val="C00000"/>
              </a:solidFill>
              <a:latin typeface="Arial" pitchFamily="34" charset="0"/>
              <a:cs typeface="Arial" pitchFamily="34" charset="0"/>
            </a:endParaRPr>
          </a:p>
        </p:txBody>
      </p:sp>
      <p:cxnSp>
        <p:nvCxnSpPr>
          <p:cNvPr id="12" name="Straight Connector 11"/>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44730" y="1124743"/>
            <a:ext cx="7781988" cy="5087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081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64672"/>
          </a:xfrm>
        </p:spPr>
        <p:txBody>
          <a:bodyPr>
            <a:normAutofit/>
          </a:bodyPr>
          <a:lstStyle/>
          <a:p>
            <a:pPr algn="ctr"/>
            <a:r>
              <a:rPr lang="en-US" sz="2400" b="1" dirty="0" smtClean="0">
                <a:solidFill>
                  <a:srgbClr val="C00000"/>
                </a:solidFill>
                <a:latin typeface="Arial" pitchFamily="34" charset="0"/>
                <a:cs typeface="Arial" pitchFamily="34" charset="0"/>
              </a:rPr>
              <a:t>5. THẨM QUYỀN ĐÁNH GIÁ</a:t>
            </a:r>
            <a:endParaRPr lang="en-US" sz="2400" b="1" dirty="0">
              <a:solidFill>
                <a:srgbClr val="C0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5967755"/>
              </p:ext>
            </p:extLst>
          </p:nvPr>
        </p:nvGraphicFramePr>
        <p:xfrm>
          <a:off x="755576" y="1484784"/>
          <a:ext cx="763284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011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A16738D7-7114-4262-8686-A2D5CC19985B}"/>
                                            </p:graphicEl>
                                          </p:spTgt>
                                        </p:tgtEl>
                                        <p:attrNameLst>
                                          <p:attrName>style.visibility</p:attrName>
                                        </p:attrNameLst>
                                      </p:cBhvr>
                                      <p:to>
                                        <p:strVal val="visible"/>
                                      </p:to>
                                    </p:set>
                                    <p:animEffect transition="in" filter="wipe(left)">
                                      <p:cBhvr>
                                        <p:cTn id="7" dur="500"/>
                                        <p:tgtEl>
                                          <p:spTgt spid="4">
                                            <p:graphicEl>
                                              <a:dgm id="{A16738D7-7114-4262-8686-A2D5CC1998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0F35A5F1-CA94-4D4F-B410-2C342A158906}"/>
                                            </p:graphicEl>
                                          </p:spTgt>
                                        </p:tgtEl>
                                        <p:attrNameLst>
                                          <p:attrName>style.visibility</p:attrName>
                                        </p:attrNameLst>
                                      </p:cBhvr>
                                      <p:to>
                                        <p:strVal val="visible"/>
                                      </p:to>
                                    </p:set>
                                    <p:animEffect transition="in" filter="wipe(left)">
                                      <p:cBhvr>
                                        <p:cTn id="12" dur="500"/>
                                        <p:tgtEl>
                                          <p:spTgt spid="4">
                                            <p:graphicEl>
                                              <a:dgm id="{0F35A5F1-CA94-4D4F-B410-2C342A1589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C876CFE2-5EA3-47F3-BEB2-13E3B0C207ED}"/>
                                            </p:graphicEl>
                                          </p:spTgt>
                                        </p:tgtEl>
                                        <p:attrNameLst>
                                          <p:attrName>style.visibility</p:attrName>
                                        </p:attrNameLst>
                                      </p:cBhvr>
                                      <p:to>
                                        <p:strVal val="visible"/>
                                      </p:to>
                                    </p:set>
                                    <p:animEffect transition="in" filter="wipe(left)">
                                      <p:cBhvr>
                                        <p:cTn id="17" dur="500"/>
                                        <p:tgtEl>
                                          <p:spTgt spid="4">
                                            <p:graphicEl>
                                              <a:dgm id="{C876CFE2-5EA3-47F3-BEB2-13E3B0C207E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4E49B891-F5B3-49FE-83ED-58933708A1FE}"/>
                                            </p:graphicEl>
                                          </p:spTgt>
                                        </p:tgtEl>
                                        <p:attrNameLst>
                                          <p:attrName>style.visibility</p:attrName>
                                        </p:attrNameLst>
                                      </p:cBhvr>
                                      <p:to>
                                        <p:strVal val="visible"/>
                                      </p:to>
                                    </p:set>
                                    <p:animEffect transition="in" filter="wipe(left)">
                                      <p:cBhvr>
                                        <p:cTn id="22" dur="500"/>
                                        <p:tgtEl>
                                          <p:spTgt spid="4">
                                            <p:graphicEl>
                                              <a:dgm id="{4E49B891-F5B3-49FE-83ED-58933708A1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01A50410-141F-4C59-89B2-7818E7A2ACCE}"/>
                                            </p:graphicEl>
                                          </p:spTgt>
                                        </p:tgtEl>
                                        <p:attrNameLst>
                                          <p:attrName>style.visibility</p:attrName>
                                        </p:attrNameLst>
                                      </p:cBhvr>
                                      <p:to>
                                        <p:strVal val="visible"/>
                                      </p:to>
                                    </p:set>
                                    <p:animEffect transition="in" filter="wipe(left)">
                                      <p:cBhvr>
                                        <p:cTn id="27" dur="500"/>
                                        <p:tgtEl>
                                          <p:spTgt spid="4">
                                            <p:graphicEl>
                                              <a:dgm id="{01A50410-141F-4C59-89B2-7818E7A2ACC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8D1304EB-1DA4-45AC-B6CE-99FF04FBA6FF}"/>
                                            </p:graphicEl>
                                          </p:spTgt>
                                        </p:tgtEl>
                                        <p:attrNameLst>
                                          <p:attrName>style.visibility</p:attrName>
                                        </p:attrNameLst>
                                      </p:cBhvr>
                                      <p:to>
                                        <p:strVal val="visible"/>
                                      </p:to>
                                    </p:set>
                                    <p:animEffect transition="in" filter="wipe(left)">
                                      <p:cBhvr>
                                        <p:cTn id="32" dur="500"/>
                                        <p:tgtEl>
                                          <p:spTgt spid="4">
                                            <p:graphicEl>
                                              <a:dgm id="{8D1304EB-1DA4-45AC-B6CE-99FF04FBA6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526900" y="1484784"/>
            <a:ext cx="8090200" cy="3754874"/>
          </a:xfrm>
          <a:prstGeom prst="rect">
            <a:avLst/>
          </a:prstGeom>
        </p:spPr>
        <p:txBody>
          <a:bodyPr wrap="square">
            <a:spAutoFit/>
          </a:bodyPr>
          <a:lstStyle/>
          <a:p>
            <a:pPr marL="342900" indent="-342900" algn="just">
              <a:spcBef>
                <a:spcPts val="1800"/>
              </a:spcBef>
              <a:spcAft>
                <a:spcPts val="1800"/>
              </a:spcAft>
              <a:buFontTx/>
              <a:buChar char="-"/>
            </a:pPr>
            <a:r>
              <a:rPr lang="en-US" altLang="ja-JP" sz="2600" b="1" i="1" dirty="0" err="1">
                <a:latin typeface="Arial" pitchFamily="34" charset="0"/>
                <a:cs typeface="Arial" pitchFamily="34" charset="0"/>
              </a:rPr>
              <a:t>Thẩm</a:t>
            </a:r>
            <a:r>
              <a:rPr lang="en-US" altLang="ja-JP" sz="2600" b="1" i="1" dirty="0">
                <a:latin typeface="Arial" pitchFamily="34" charset="0"/>
                <a:cs typeface="Arial" pitchFamily="34" charset="0"/>
              </a:rPr>
              <a:t> </a:t>
            </a:r>
            <a:r>
              <a:rPr lang="en-US" altLang="ja-JP" sz="2600" b="1" i="1" dirty="0" err="1">
                <a:latin typeface="Arial" pitchFamily="34" charset="0"/>
                <a:cs typeface="Arial" pitchFamily="34" charset="0"/>
              </a:rPr>
              <a:t>quyền</a:t>
            </a:r>
            <a:r>
              <a:rPr lang="en-US" altLang="ja-JP" sz="2600" b="1" i="1" dirty="0">
                <a:latin typeface="Arial" pitchFamily="34" charset="0"/>
                <a:cs typeface="Arial" pitchFamily="34" charset="0"/>
              </a:rPr>
              <a:t>: </a:t>
            </a:r>
            <a:r>
              <a:rPr lang="en-US" altLang="ja-JP" sz="2600" dirty="0" err="1">
                <a:latin typeface="Arial" pitchFamily="34" charset="0"/>
                <a:cs typeface="Arial" pitchFamily="34" charset="0"/>
              </a:rPr>
              <a:t>hiệu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trưởng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vận</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dụng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chuẩn</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hiệu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trưởng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để</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chỉ</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đạo</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tổ</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chức</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triển</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khai</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đánh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giá</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phó</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hiệu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trưởng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theo</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các</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tiêu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chí</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phù</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hợp</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với</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nhiệm</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vụ</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được</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phân</a:t>
            </a:r>
            <a:r>
              <a:rPr lang="en-US" altLang="ja-JP" sz="2600" dirty="0">
                <a:latin typeface="Arial" pitchFamily="34" charset="0"/>
                <a:cs typeface="Arial" pitchFamily="34" charset="0"/>
              </a:rPr>
              <a:t> </a:t>
            </a:r>
            <a:r>
              <a:rPr lang="en-US" altLang="ja-JP" sz="2600" dirty="0" err="1" smtClean="0">
                <a:latin typeface="Arial" pitchFamily="34" charset="0"/>
                <a:cs typeface="Arial" pitchFamily="34" charset="0"/>
              </a:rPr>
              <a:t>công</a:t>
            </a:r>
            <a:endParaRPr lang="en-US" altLang="ja-JP" sz="2600" dirty="0">
              <a:latin typeface="Arial" pitchFamily="34" charset="0"/>
              <a:cs typeface="Arial" pitchFamily="34" charset="0"/>
            </a:endParaRPr>
          </a:p>
          <a:p>
            <a:pPr marL="342900" indent="-342900" algn="just">
              <a:spcBef>
                <a:spcPts val="1800"/>
              </a:spcBef>
              <a:spcAft>
                <a:spcPts val="1800"/>
              </a:spcAft>
              <a:buFontTx/>
              <a:buChar char="-"/>
            </a:pPr>
            <a:r>
              <a:rPr lang="en-US" altLang="ja-JP" sz="2600" b="1" i="1" dirty="0" err="1">
                <a:latin typeface="Arial" pitchFamily="34" charset="0"/>
                <a:cs typeface="Arial" pitchFamily="34" charset="0"/>
              </a:rPr>
              <a:t>Vận</a:t>
            </a:r>
            <a:r>
              <a:rPr lang="en-US" altLang="ja-JP" sz="2600" b="1" i="1" dirty="0">
                <a:latin typeface="Arial" pitchFamily="34" charset="0"/>
                <a:cs typeface="Arial" pitchFamily="34" charset="0"/>
              </a:rPr>
              <a:t> </a:t>
            </a:r>
            <a:r>
              <a:rPr lang="en-US" altLang="ja-JP" sz="2600" b="1" i="1" dirty="0" err="1">
                <a:latin typeface="Arial" pitchFamily="34" charset="0"/>
                <a:cs typeface="Arial" pitchFamily="34" charset="0"/>
              </a:rPr>
              <a:t>dụng</a:t>
            </a:r>
            <a:r>
              <a:rPr lang="en-US" altLang="ja-JP" sz="2600" b="1" i="1" dirty="0">
                <a:latin typeface="Arial" pitchFamily="34" charset="0"/>
                <a:cs typeface="Arial" pitchFamily="34" charset="0"/>
              </a:rPr>
              <a:t>: </a:t>
            </a:r>
            <a:r>
              <a:rPr lang="en-US" altLang="ja-JP" sz="2600" dirty="0" err="1">
                <a:latin typeface="Arial" pitchFamily="34" charset="0"/>
                <a:cs typeface="Arial" pitchFamily="34" charset="0"/>
              </a:rPr>
              <a:t>Các</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quy</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định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về</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tiêu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chuẩn</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tiêu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chí</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quy</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trình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xếp</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loại</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kết</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quả</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đánh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giá</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và</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kỳ</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đánh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giá</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trong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chuẩn</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hiệu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trưởng</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để</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đánh</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giá</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phó</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hiệu</a:t>
            </a:r>
            <a:r>
              <a:rPr lang="en-US" altLang="ja-JP" sz="2600" dirty="0">
                <a:latin typeface="Arial" pitchFamily="34" charset="0"/>
                <a:cs typeface="Arial" pitchFamily="34" charset="0"/>
              </a:rPr>
              <a:t> </a:t>
            </a:r>
            <a:r>
              <a:rPr lang="en-US" altLang="ja-JP" sz="2600" dirty="0" err="1">
                <a:latin typeface="Arial" pitchFamily="34" charset="0"/>
                <a:cs typeface="Arial" pitchFamily="34" charset="0"/>
              </a:rPr>
              <a:t>trưởng</a:t>
            </a:r>
            <a:r>
              <a:rPr lang="en-US" altLang="ja-JP" sz="2600" dirty="0">
                <a:latin typeface="Arial" pitchFamily="34" charset="0"/>
                <a:cs typeface="Arial" pitchFamily="34" charset="0"/>
              </a:rPr>
              <a:t>.</a:t>
            </a:r>
          </a:p>
        </p:txBody>
      </p:sp>
      <p:sp>
        <p:nvSpPr>
          <p:cNvPr id="9" name="Title 1"/>
          <p:cNvSpPr txBox="1">
            <a:spLocks/>
          </p:cNvSpPr>
          <p:nvPr/>
        </p:nvSpPr>
        <p:spPr>
          <a:xfrm>
            <a:off x="944168" y="-506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ĐÁNH GIÁ PHÓ HIỆU TRƯỞNG</a:t>
            </a:r>
            <a:endParaRPr lang="ja-JP" altLang="en-US" sz="2400" b="1" dirty="0">
              <a:solidFill>
                <a:srgbClr val="C00000"/>
              </a:solidFill>
              <a:latin typeface="Arial" pitchFamily="34" charset="0"/>
              <a:cs typeface="Arial" pitchFamily="34" charset="0"/>
            </a:endParaRPr>
          </a:p>
        </p:txBody>
      </p:sp>
      <p:cxnSp>
        <p:nvCxnSpPr>
          <p:cNvPr id="10" name="Straight Connector 9"/>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28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611560" y="908720"/>
            <a:ext cx="7920880" cy="5678478"/>
          </a:xfrm>
          <a:prstGeom prst="rect">
            <a:avLst/>
          </a:prstGeom>
        </p:spPr>
        <p:txBody>
          <a:bodyPr wrap="square">
            <a:spAutoFit/>
          </a:bodyPr>
          <a:lstStyle/>
          <a:p>
            <a:pPr lvl="0" algn="just">
              <a:lnSpc>
                <a:spcPct val="150000"/>
              </a:lnSpc>
              <a:spcBef>
                <a:spcPts val="1800"/>
              </a:spcBef>
            </a:pPr>
            <a:r>
              <a:rPr lang="en-US" altLang="ja-JP" sz="2600" b="1" dirty="0" err="1" smtClean="0">
                <a:solidFill>
                  <a:srgbClr val="4F271C">
                    <a:satMod val="130000"/>
                  </a:srgbClr>
                </a:solidFill>
                <a:latin typeface="Arial" pitchFamily="34" charset="0"/>
                <a:cs typeface="Arial" pitchFamily="34" charset="0"/>
              </a:rPr>
              <a:t>Tiêu</a:t>
            </a:r>
            <a:r>
              <a:rPr lang="en-US" altLang="ja-JP" sz="2600" b="1" dirty="0" smtClean="0">
                <a:solidFill>
                  <a:srgbClr val="4F271C">
                    <a:satMod val="130000"/>
                  </a:srgbClr>
                </a:solidFill>
                <a:latin typeface="Arial" pitchFamily="34" charset="0"/>
                <a:cs typeface="Arial" pitchFamily="34" charset="0"/>
              </a:rPr>
              <a:t> </a:t>
            </a:r>
            <a:r>
              <a:rPr lang="en-US" altLang="ja-JP" sz="2600" b="1" dirty="0" err="1" smtClean="0">
                <a:solidFill>
                  <a:srgbClr val="4F271C">
                    <a:satMod val="130000"/>
                  </a:srgbClr>
                </a:solidFill>
                <a:latin typeface="Arial" pitchFamily="34" charset="0"/>
                <a:cs typeface="Arial" pitchFamily="34" charset="0"/>
              </a:rPr>
              <a:t>chuẩn</a:t>
            </a:r>
            <a:r>
              <a:rPr lang="en-US" altLang="ja-JP" sz="2600" b="1" dirty="0" smtClean="0">
                <a:solidFill>
                  <a:srgbClr val="4F271C">
                    <a:satMod val="130000"/>
                  </a:srgbClr>
                </a:solidFill>
                <a:latin typeface="Arial" pitchFamily="34" charset="0"/>
                <a:cs typeface="Arial" pitchFamily="34" charset="0"/>
              </a:rPr>
              <a:t> </a:t>
            </a:r>
            <a:r>
              <a:rPr lang="en-US" altLang="ja-JP" sz="2600" b="1" dirty="0" err="1" smtClean="0">
                <a:solidFill>
                  <a:srgbClr val="4F271C">
                    <a:satMod val="130000"/>
                  </a:srgbClr>
                </a:solidFill>
                <a:latin typeface="Arial" pitchFamily="34" charset="0"/>
                <a:cs typeface="Arial" pitchFamily="34" charset="0"/>
              </a:rPr>
              <a:t>lựa</a:t>
            </a:r>
            <a:r>
              <a:rPr lang="en-US" altLang="ja-JP" sz="2600" b="1" dirty="0" smtClean="0">
                <a:solidFill>
                  <a:srgbClr val="4F271C">
                    <a:satMod val="130000"/>
                  </a:srgbClr>
                </a:solidFill>
                <a:latin typeface="Arial" pitchFamily="34" charset="0"/>
                <a:cs typeface="Arial" pitchFamily="34" charset="0"/>
              </a:rPr>
              <a:t> </a:t>
            </a:r>
            <a:r>
              <a:rPr lang="en-US" altLang="ja-JP" sz="2600" b="1" dirty="0" err="1" smtClean="0">
                <a:solidFill>
                  <a:srgbClr val="4F271C">
                    <a:satMod val="130000"/>
                  </a:srgbClr>
                </a:solidFill>
                <a:latin typeface="Arial" pitchFamily="34" charset="0"/>
                <a:cs typeface="Arial" pitchFamily="34" charset="0"/>
              </a:rPr>
              <a:t>chọn</a:t>
            </a:r>
            <a:r>
              <a:rPr lang="en-US" altLang="ja-JP" sz="2600" b="1" dirty="0" smtClean="0">
                <a:solidFill>
                  <a:srgbClr val="4F271C">
                    <a:satMod val="130000"/>
                  </a:srgbClr>
                </a:solidFill>
                <a:latin typeface="Arial" pitchFamily="34" charset="0"/>
                <a:cs typeface="Arial" pitchFamily="34" charset="0"/>
              </a:rPr>
              <a:t>:</a:t>
            </a:r>
          </a:p>
          <a:p>
            <a:pPr algn="just">
              <a:spcBef>
                <a:spcPts val="1800"/>
              </a:spcBef>
              <a:buBlip>
                <a:blip r:embed="rId4"/>
              </a:buBlip>
            </a:pPr>
            <a:r>
              <a:rPr lang="en-US" altLang="ja-JP" sz="2400" dirty="0" err="1" smtClean="0">
                <a:latin typeface="Arial" pitchFamily="34" charset="0"/>
                <a:cs typeface="Arial" pitchFamily="34" charset="0"/>
              </a:rPr>
              <a:t>Có</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ít</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nhất</a:t>
            </a:r>
            <a:r>
              <a:rPr lang="en-US" altLang="ja-JP" sz="2400" dirty="0">
                <a:latin typeface="Arial" pitchFamily="34" charset="0"/>
                <a:cs typeface="Arial" pitchFamily="34" charset="0"/>
              </a:rPr>
              <a:t> </a:t>
            </a:r>
            <a:r>
              <a:rPr lang="en-US" altLang="ja-JP" sz="2400" b="1" dirty="0">
                <a:latin typeface="Arial" pitchFamily="34" charset="0"/>
                <a:cs typeface="Arial" pitchFamily="34" charset="0"/>
              </a:rPr>
              <a:t>2 </a:t>
            </a:r>
            <a:r>
              <a:rPr lang="en-US" altLang="ja-JP" sz="2400" b="1" dirty="0" err="1">
                <a:latin typeface="Arial" pitchFamily="34" charset="0"/>
                <a:cs typeface="Arial" pitchFamily="34" charset="0"/>
              </a:rPr>
              <a:t>năm</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kinh</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nghiệm</a:t>
            </a:r>
            <a:r>
              <a:rPr lang="en-US" altLang="ja-JP" sz="2400" b="1" dirty="0">
                <a:latin typeface="Arial" pitchFamily="34" charset="0"/>
                <a:cs typeface="Arial" pitchFamily="34" charset="0"/>
              </a:rPr>
              <a:t> </a:t>
            </a:r>
            <a:r>
              <a:rPr lang="en-US" altLang="ja-JP" sz="2400" dirty="0" err="1">
                <a:latin typeface="Arial" pitchFamily="34" charset="0"/>
                <a:cs typeface="Arial" pitchFamily="34" charset="0"/>
              </a:rPr>
              <a:t>làm</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hoặc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phó</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cơ</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sở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dục</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mầm</a:t>
            </a:r>
            <a:r>
              <a:rPr lang="en-US" altLang="ja-JP" sz="2400" dirty="0" smtClean="0">
                <a:latin typeface="Arial" pitchFamily="34" charset="0"/>
                <a:cs typeface="Arial" pitchFamily="34" charset="0"/>
              </a:rPr>
              <a:t> non;</a:t>
            </a:r>
            <a:endParaRPr lang="ja-JP" altLang="ja-JP" sz="2400" dirty="0">
              <a:latin typeface="Arial" pitchFamily="34" charset="0"/>
              <a:cs typeface="Arial" pitchFamily="34" charset="0"/>
            </a:endParaRPr>
          </a:p>
          <a:p>
            <a:pPr marL="53975" indent="-53975" algn="just">
              <a:spcBef>
                <a:spcPts val="1800"/>
              </a:spcBef>
              <a:buBlip>
                <a:blip r:embed="rId4"/>
              </a:buBlip>
            </a:pPr>
            <a:r>
              <a:rPr lang="en-US" altLang="ja-JP" sz="2400" dirty="0" err="1" smtClean="0">
                <a:latin typeface="Arial" pitchFamily="34" charset="0"/>
                <a:cs typeface="Arial" pitchFamily="34" charset="0"/>
              </a:rPr>
              <a:t>Là</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phó</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trưởng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cơ</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sở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dục</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mầm</a:t>
            </a:r>
            <a:r>
              <a:rPr lang="en-US" altLang="ja-JP" sz="2400" dirty="0" smtClean="0">
                <a:latin typeface="Arial" pitchFamily="34" charset="0"/>
                <a:cs typeface="Arial" pitchFamily="34" charset="0"/>
              </a:rPr>
              <a:t> non </a:t>
            </a:r>
            <a:r>
              <a:rPr lang="en-US" altLang="ja-JP" sz="2400" dirty="0" err="1" smtClean="0">
                <a:latin typeface="Arial" pitchFamily="34" charset="0"/>
                <a:cs typeface="Arial" pitchFamily="34" charset="0"/>
              </a:rPr>
              <a:t>được</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người</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có</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thẩm</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quyền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đánh</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a:t>
            </a:r>
            <a:r>
              <a:rPr lang="en-US" altLang="ja-JP" sz="2400" dirty="0">
                <a:latin typeface="Arial" pitchFamily="34" charset="0"/>
                <a:cs typeface="Arial" pitchFamily="34" charset="0"/>
              </a:rPr>
              <a:t> </a:t>
            </a:r>
            <a:r>
              <a:rPr lang="en-US" altLang="ja-JP" sz="2400" b="1" dirty="0" err="1">
                <a:solidFill>
                  <a:srgbClr val="FF0000"/>
                </a:solidFill>
                <a:latin typeface="Arial" pitchFamily="34" charset="0"/>
                <a:cs typeface="Arial" pitchFamily="34" charset="0"/>
              </a:rPr>
              <a:t>đạt</a:t>
            </a:r>
            <a:r>
              <a:rPr lang="en-US" altLang="ja-JP" sz="2400" b="1" dirty="0">
                <a:solidFill>
                  <a:srgbClr val="FF0000"/>
                </a:solidFill>
                <a:latin typeface="Arial" pitchFamily="34" charset="0"/>
                <a:cs typeface="Arial" pitchFamily="34" charset="0"/>
              </a:rPr>
              <a:t> </a:t>
            </a:r>
            <a:r>
              <a:rPr lang="en-US" altLang="ja-JP" sz="2400" b="1" dirty="0" err="1">
                <a:solidFill>
                  <a:srgbClr val="FF0000"/>
                </a:solidFill>
                <a:latin typeface="Arial" pitchFamily="34" charset="0"/>
                <a:cs typeface="Arial" pitchFamily="34" charset="0"/>
              </a:rPr>
              <a:t>mức</a:t>
            </a:r>
            <a:r>
              <a:rPr lang="en-US" altLang="ja-JP" sz="2400" b="1" dirty="0">
                <a:solidFill>
                  <a:srgbClr val="FF0000"/>
                </a:solidFill>
                <a:latin typeface="Arial" pitchFamily="34" charset="0"/>
                <a:cs typeface="Arial" pitchFamily="34" charset="0"/>
              </a:rPr>
              <a:t> </a:t>
            </a:r>
            <a:r>
              <a:rPr lang="en-US" altLang="ja-JP" sz="2400" b="1" dirty="0" err="1">
                <a:solidFill>
                  <a:srgbClr val="FF0000"/>
                </a:solidFill>
                <a:latin typeface="Arial" pitchFamily="34" charset="0"/>
                <a:cs typeface="Arial" pitchFamily="34" charset="0"/>
              </a:rPr>
              <a:t>khá</a:t>
            </a:r>
            <a:r>
              <a:rPr lang="en-US" altLang="ja-JP" sz="2400" b="1" dirty="0">
                <a:solidFill>
                  <a:srgbClr val="FF0000"/>
                </a:solidFill>
                <a:latin typeface="Arial" pitchFamily="34" charset="0"/>
                <a:cs typeface="Arial" pitchFamily="34" charset="0"/>
              </a:rPr>
              <a:t> </a:t>
            </a:r>
            <a:r>
              <a:rPr lang="en-US" altLang="ja-JP" sz="2400" dirty="0" err="1">
                <a:latin typeface="Arial" pitchFamily="34" charset="0"/>
                <a:cs typeface="Arial" pitchFamily="34" charset="0"/>
              </a:rPr>
              <a:t>trở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lên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theo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chuẩn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hiệu</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trưởng</a:t>
            </a:r>
            <a:r>
              <a:rPr lang="en-US" altLang="ja-JP" sz="2400" dirty="0" smtClean="0">
                <a:latin typeface="Arial" pitchFamily="34" charset="0"/>
                <a:cs typeface="Arial" pitchFamily="34" charset="0"/>
              </a:rPr>
              <a:t>; </a:t>
            </a:r>
            <a:endParaRPr lang="ja-JP" altLang="ja-JP" sz="2400" dirty="0">
              <a:latin typeface="Arial" pitchFamily="34" charset="0"/>
              <a:cs typeface="Arial" pitchFamily="34" charset="0"/>
            </a:endParaRPr>
          </a:p>
          <a:p>
            <a:pPr algn="just">
              <a:spcBef>
                <a:spcPts val="1800"/>
              </a:spcBef>
              <a:buBlip>
                <a:blip r:embed="rId4"/>
              </a:buBlip>
            </a:pPr>
            <a:r>
              <a:rPr lang="en-US" altLang="ja-JP" sz="2400" dirty="0" err="1" smtClean="0">
                <a:latin typeface="Arial" pitchFamily="34" charset="0"/>
                <a:cs typeface="Arial" pitchFamily="34" charset="0"/>
              </a:rPr>
              <a:t>Được</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cơ</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quan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quản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lý</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cấp</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trên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lựa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chọn</a:t>
            </a:r>
            <a:r>
              <a:rPr lang="en-US" altLang="ja-JP" sz="2400" dirty="0">
                <a:latin typeface="Arial" pitchFamily="34" charset="0"/>
                <a:cs typeface="Arial" pitchFamily="34" charset="0"/>
              </a:rPr>
              <a:t> </a:t>
            </a:r>
            <a:r>
              <a:rPr lang="en-US" altLang="ja-JP" sz="2400" b="1" dirty="0" err="1">
                <a:latin typeface="Arial" pitchFamily="34" charset="0"/>
                <a:cs typeface="Arial" pitchFamily="34" charset="0"/>
              </a:rPr>
              <a:t>phù</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hợp</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với</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yêu</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cầu</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hỗ</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trợ</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tư</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vấn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về</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tổ</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chức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và</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thực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hiện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các</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hoạt</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động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bồi</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dưỡng</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đội</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ngũ</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cán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bộ</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quản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lý</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cơ</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sở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dục</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mầm</a:t>
            </a:r>
            <a:r>
              <a:rPr lang="en-US" altLang="ja-JP" sz="2400" dirty="0" smtClean="0">
                <a:latin typeface="Arial" pitchFamily="34" charset="0"/>
                <a:cs typeface="Arial" pitchFamily="34" charset="0"/>
              </a:rPr>
              <a:t> non ở </a:t>
            </a:r>
            <a:r>
              <a:rPr lang="en-US" altLang="ja-JP" sz="2400" dirty="0" err="1">
                <a:latin typeface="Arial" pitchFamily="34" charset="0"/>
                <a:cs typeface="Arial" pitchFamily="34" charset="0"/>
              </a:rPr>
              <a:t>địa</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phương</a:t>
            </a:r>
            <a:r>
              <a:rPr lang="en-US" altLang="ja-JP" sz="2400" dirty="0">
                <a:latin typeface="Arial" pitchFamily="34" charset="0"/>
                <a:cs typeface="Arial" pitchFamily="34" charset="0"/>
              </a:rPr>
              <a:t>; </a:t>
            </a:r>
            <a:endParaRPr lang="ja-JP" altLang="ja-JP" sz="2400" dirty="0">
              <a:latin typeface="Arial" pitchFamily="34" charset="0"/>
              <a:cs typeface="Arial" pitchFamily="34" charset="0"/>
            </a:endParaRPr>
          </a:p>
          <a:p>
            <a:pPr algn="just">
              <a:spcBef>
                <a:spcPts val="1800"/>
              </a:spcBef>
              <a:buBlip>
                <a:blip r:embed="rId4"/>
              </a:buBlip>
            </a:pPr>
            <a:r>
              <a:rPr lang="en-US" altLang="ja-JP" sz="2400" dirty="0" err="1" smtClean="0">
                <a:latin typeface="Arial" pitchFamily="34" charset="0"/>
                <a:cs typeface="Arial" pitchFamily="34" charset="0"/>
              </a:rPr>
              <a:t>Có</a:t>
            </a:r>
            <a:r>
              <a:rPr lang="en-US" altLang="ja-JP" sz="2400" dirty="0" smtClean="0">
                <a:latin typeface="Arial" pitchFamily="34" charset="0"/>
                <a:cs typeface="Arial" pitchFamily="34" charset="0"/>
              </a:rPr>
              <a:t> </a:t>
            </a:r>
            <a:r>
              <a:rPr lang="en-US" altLang="ja-JP" sz="2400" b="1" dirty="0" err="1">
                <a:latin typeface="Arial" pitchFamily="34" charset="0"/>
                <a:cs typeface="Arial" pitchFamily="34" charset="0"/>
              </a:rPr>
              <a:t>nguyện</a:t>
            </a:r>
            <a:r>
              <a:rPr lang="en-US" altLang="ja-JP" sz="2400" b="1" dirty="0">
                <a:latin typeface="Arial" pitchFamily="34" charset="0"/>
                <a:cs typeface="Arial" pitchFamily="34" charset="0"/>
              </a:rPr>
              <a:t> </a:t>
            </a:r>
            <a:r>
              <a:rPr lang="en-US" altLang="ja-JP" sz="2400" b="1" dirty="0" err="1">
                <a:latin typeface="Arial" pitchFamily="34" charset="0"/>
                <a:cs typeface="Arial" pitchFamily="34" charset="0"/>
              </a:rPr>
              <a:t>vọng</a:t>
            </a:r>
            <a:r>
              <a:rPr lang="en-US" altLang="ja-JP" sz="2400" b="1" dirty="0">
                <a:latin typeface="Arial" pitchFamily="34" charset="0"/>
                <a:cs typeface="Arial" pitchFamily="34" charset="0"/>
              </a:rPr>
              <a:t> </a:t>
            </a:r>
            <a:r>
              <a:rPr lang="en-US" altLang="ja-JP" sz="2400" dirty="0" err="1">
                <a:latin typeface="Arial" pitchFamily="34" charset="0"/>
                <a:cs typeface="Arial" pitchFamily="34" charset="0"/>
              </a:rPr>
              <a:t>trở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thành</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cán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bộ</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quản</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lý</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cơ</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sở</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giáo</a:t>
            </a:r>
            <a:r>
              <a:rPr lang="en-US" altLang="ja-JP" sz="2400" dirty="0">
                <a:latin typeface="Arial" pitchFamily="34" charset="0"/>
                <a:cs typeface="Arial" pitchFamily="34" charset="0"/>
              </a:rPr>
              <a:t> </a:t>
            </a:r>
            <a:r>
              <a:rPr lang="en-US" altLang="ja-JP" sz="2400" dirty="0" err="1">
                <a:latin typeface="Arial" pitchFamily="34" charset="0"/>
                <a:cs typeface="Arial" pitchFamily="34" charset="0"/>
              </a:rPr>
              <a:t>dục</a:t>
            </a:r>
            <a:r>
              <a:rPr lang="en-US" altLang="ja-JP" sz="2400" dirty="0">
                <a:latin typeface="Arial" pitchFamily="34" charset="0"/>
                <a:cs typeface="Arial" pitchFamily="34" charset="0"/>
              </a:rPr>
              <a:t> </a:t>
            </a:r>
            <a:r>
              <a:rPr lang="en-US" altLang="ja-JP" sz="2400" dirty="0" err="1" smtClean="0">
                <a:latin typeface="Arial" pitchFamily="34" charset="0"/>
                <a:cs typeface="Arial" pitchFamily="34" charset="0"/>
              </a:rPr>
              <a:t>mầm</a:t>
            </a:r>
            <a:r>
              <a:rPr lang="en-US" altLang="ja-JP" sz="2400" dirty="0" smtClean="0">
                <a:latin typeface="Arial" pitchFamily="34" charset="0"/>
                <a:cs typeface="Arial" pitchFamily="34" charset="0"/>
              </a:rPr>
              <a:t> non </a:t>
            </a:r>
            <a:r>
              <a:rPr lang="en-US" altLang="ja-JP" sz="2400" dirty="0" err="1" smtClean="0">
                <a:latin typeface="Arial" pitchFamily="34" charset="0"/>
                <a:cs typeface="Arial" pitchFamily="34" charset="0"/>
              </a:rPr>
              <a:t>cốt</a:t>
            </a:r>
            <a:r>
              <a:rPr lang="en-US" altLang="ja-JP" sz="2400" dirty="0" smtClean="0">
                <a:latin typeface="Arial" pitchFamily="34" charset="0"/>
                <a:cs typeface="Arial" pitchFamily="34" charset="0"/>
              </a:rPr>
              <a:t> </a:t>
            </a:r>
            <a:r>
              <a:rPr lang="en-US" altLang="ja-JP" sz="2400" dirty="0" err="1">
                <a:latin typeface="Arial" pitchFamily="34" charset="0"/>
                <a:cs typeface="Arial" pitchFamily="34" charset="0"/>
              </a:rPr>
              <a:t>cán</a:t>
            </a:r>
            <a:r>
              <a:rPr lang="en-US" altLang="ja-JP" sz="2400" dirty="0">
                <a:latin typeface="Arial" pitchFamily="34" charset="0"/>
                <a:cs typeface="Arial" pitchFamily="34" charset="0"/>
              </a:rPr>
              <a:t>.</a:t>
            </a:r>
            <a:endParaRPr lang="ja-JP" altLang="ja-JP" sz="2400" dirty="0">
              <a:latin typeface="Arial" pitchFamily="34" charset="0"/>
              <a:cs typeface="Arial" pitchFamily="34" charset="0"/>
            </a:endParaRPr>
          </a:p>
        </p:txBody>
      </p:sp>
      <p:sp>
        <p:nvSpPr>
          <p:cNvPr id="7" name="Title 1"/>
          <p:cNvSpPr txBox="1">
            <a:spLocks/>
          </p:cNvSpPr>
          <p:nvPr/>
        </p:nvSpPr>
        <p:spPr>
          <a:xfrm>
            <a:off x="1060752" y="-171400"/>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6. CÁN BỘ QUẢN LÝ CỐT CÁN</a:t>
            </a:r>
            <a:endParaRPr lang="ja-JP" altLang="en-US" sz="2400" b="1" dirty="0">
              <a:solidFill>
                <a:srgbClr val="C00000"/>
              </a:solidFill>
              <a:latin typeface="Arial" pitchFamily="34" charset="0"/>
              <a:cs typeface="Arial" pitchFamily="34" charset="0"/>
            </a:endParaRPr>
          </a:p>
        </p:txBody>
      </p:sp>
      <p:cxnSp>
        <p:nvCxnSpPr>
          <p:cNvPr id="9" name="Straight Connector 8"/>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96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67544" y="980728"/>
            <a:ext cx="8208912" cy="4893647"/>
          </a:xfrm>
          <a:prstGeom prst="rect">
            <a:avLst/>
          </a:prstGeom>
        </p:spPr>
        <p:txBody>
          <a:bodyPr wrap="square">
            <a:spAutoFit/>
          </a:bodyPr>
          <a:lstStyle/>
          <a:p>
            <a:pPr marL="342900" indent="-342900" algn="just">
              <a:buBlip>
                <a:blip r:embed="rId4"/>
              </a:buBlip>
            </a:pPr>
            <a:r>
              <a:rPr lang="nb-NO" altLang="ja-JP" sz="2400" dirty="0" smtClean="0">
                <a:latin typeface="Arial" pitchFamily="34" charset="0"/>
                <a:cs typeface="Arial" pitchFamily="34" charset="0"/>
              </a:rPr>
              <a:t>Hỗ </a:t>
            </a:r>
            <a:r>
              <a:rPr lang="nb-NO" altLang="ja-JP" sz="2400" dirty="0">
                <a:latin typeface="Arial" pitchFamily="34" charset="0"/>
                <a:cs typeface="Arial" pitchFamily="34" charset="0"/>
              </a:rPr>
              <a:t>trợ </a:t>
            </a:r>
            <a:r>
              <a:rPr lang="nb-NO" altLang="ja-JP" sz="2400" dirty="0" smtClean="0">
                <a:latin typeface="Arial" pitchFamily="34" charset="0"/>
                <a:cs typeface="Arial" pitchFamily="34" charset="0"/>
              </a:rPr>
              <a:t>CBQL cơ </a:t>
            </a:r>
            <a:r>
              <a:rPr lang="nb-NO" altLang="ja-JP" sz="2400" dirty="0">
                <a:latin typeface="Arial" pitchFamily="34" charset="0"/>
                <a:cs typeface="Arial" pitchFamily="34" charset="0"/>
              </a:rPr>
              <a:t>sở </a:t>
            </a:r>
            <a:r>
              <a:rPr lang="nb-NO" altLang="ja-JP" sz="2400" dirty="0" smtClean="0">
                <a:latin typeface="Arial" pitchFamily="34" charset="0"/>
                <a:cs typeface="Arial" pitchFamily="34" charset="0"/>
              </a:rPr>
              <a:t>GDMN </a:t>
            </a:r>
            <a:r>
              <a:rPr lang="nb-NO" altLang="ja-JP" sz="2400" dirty="0">
                <a:latin typeface="Arial" pitchFamily="34" charset="0"/>
                <a:cs typeface="Arial" pitchFamily="34" charset="0"/>
              </a:rPr>
              <a:t>trên địa bàn phát triển năng lực lãnh đạo và quản trị nhà trường theo chuẩn hiệu </a:t>
            </a:r>
            <a:r>
              <a:rPr lang="nb-NO" altLang="ja-JP" sz="2400" dirty="0" smtClean="0">
                <a:latin typeface="Arial" pitchFamily="34" charset="0"/>
                <a:cs typeface="Arial" pitchFamily="34" charset="0"/>
              </a:rPr>
              <a:t>trưởng;</a:t>
            </a:r>
            <a:endParaRPr lang="ja-JP" altLang="ja-JP" sz="2400" dirty="0">
              <a:latin typeface="Arial" pitchFamily="34" charset="0"/>
              <a:cs typeface="Arial" pitchFamily="34" charset="0"/>
            </a:endParaRPr>
          </a:p>
          <a:p>
            <a:pPr marL="342900" indent="-342900" algn="just">
              <a:buBlip>
                <a:blip r:embed="rId4"/>
              </a:buBlip>
            </a:pPr>
            <a:r>
              <a:rPr lang="nb-NO" altLang="ja-JP" sz="2400" dirty="0" smtClean="0">
                <a:latin typeface="Arial" pitchFamily="34" charset="0"/>
                <a:cs typeface="Arial" pitchFamily="34" charset="0"/>
              </a:rPr>
              <a:t>Hỗ </a:t>
            </a:r>
            <a:r>
              <a:rPr lang="nb-NO" altLang="ja-JP" sz="2400" dirty="0">
                <a:latin typeface="Arial" pitchFamily="34" charset="0"/>
                <a:cs typeface="Arial" pitchFamily="34" charset="0"/>
              </a:rPr>
              <a:t>trợ, tư vấn cho CBQL cơ sở </a:t>
            </a:r>
            <a:r>
              <a:rPr lang="nb-NO" altLang="ja-JP" sz="2400" dirty="0" smtClean="0">
                <a:latin typeface="Arial" pitchFamily="34" charset="0"/>
                <a:cs typeface="Arial" pitchFamily="34" charset="0"/>
              </a:rPr>
              <a:t>GDMN trên </a:t>
            </a:r>
            <a:r>
              <a:rPr lang="nb-NO" altLang="ja-JP" sz="2400" dirty="0">
                <a:latin typeface="Arial" pitchFamily="34" charset="0"/>
                <a:cs typeface="Arial" pitchFamily="34" charset="0"/>
              </a:rPr>
              <a:t>địa bàn xây dựng kế hoạch tự học, tự phát triển năng lực lãnh đạo, quản trị nhà trường theo chuẩn hiệu </a:t>
            </a:r>
            <a:r>
              <a:rPr lang="nb-NO" altLang="ja-JP" sz="2400" dirty="0" smtClean="0">
                <a:latin typeface="Arial" pitchFamily="34" charset="0"/>
                <a:cs typeface="Arial" pitchFamily="34" charset="0"/>
              </a:rPr>
              <a:t>trưởng;</a:t>
            </a:r>
            <a:endParaRPr lang="ja-JP" altLang="ja-JP" sz="2400" dirty="0">
              <a:latin typeface="Arial" pitchFamily="34" charset="0"/>
              <a:cs typeface="Arial" pitchFamily="34" charset="0"/>
            </a:endParaRPr>
          </a:p>
          <a:p>
            <a:pPr marL="342900" indent="-342900" algn="just">
              <a:buBlip>
                <a:blip r:embed="rId4"/>
              </a:buBlip>
            </a:pPr>
            <a:r>
              <a:rPr lang="nb-NO" altLang="ja-JP" sz="2400" dirty="0">
                <a:latin typeface="Arial" pitchFamily="34" charset="0"/>
                <a:cs typeface="Arial" pitchFamily="34" charset="0"/>
              </a:rPr>
              <a:t>Phối hợp với cơ quan quản lý giáo dục địa phương và các cơ sở đào tạo, bồi dưỡng trong việc biên soạn tài liệu, học liệu; tổ chức thực hiện công tác bồi dưỡng giáo viên và CBQL cơ sở </a:t>
            </a:r>
            <a:r>
              <a:rPr lang="nb-NO" altLang="ja-JP" sz="2400" dirty="0" smtClean="0">
                <a:latin typeface="Arial" pitchFamily="34" charset="0"/>
                <a:cs typeface="Arial" pitchFamily="34" charset="0"/>
              </a:rPr>
              <a:t>GDMN </a:t>
            </a:r>
            <a:r>
              <a:rPr lang="nb-NO" altLang="ja-JP" sz="2400" dirty="0">
                <a:latin typeface="Arial" pitchFamily="34" charset="0"/>
                <a:cs typeface="Arial" pitchFamily="34" charset="0"/>
              </a:rPr>
              <a:t>trên địa bàn;</a:t>
            </a:r>
            <a:endParaRPr lang="ja-JP" altLang="ja-JP" sz="2400" dirty="0">
              <a:latin typeface="Arial" pitchFamily="34" charset="0"/>
              <a:cs typeface="Arial" pitchFamily="34" charset="0"/>
            </a:endParaRPr>
          </a:p>
          <a:p>
            <a:pPr marL="342900" indent="-342900" algn="just">
              <a:buBlip>
                <a:blip r:embed="rId4"/>
              </a:buBlip>
            </a:pPr>
            <a:r>
              <a:rPr lang="nb-NO" altLang="ja-JP" sz="2400" dirty="0" smtClean="0">
                <a:latin typeface="Arial" pitchFamily="34" charset="0"/>
                <a:cs typeface="Arial" pitchFamily="34" charset="0"/>
              </a:rPr>
              <a:t>Hướng </a:t>
            </a:r>
            <a:r>
              <a:rPr lang="nb-NO" altLang="ja-JP" sz="2400" dirty="0">
                <a:latin typeface="Arial" pitchFamily="34" charset="0"/>
                <a:cs typeface="Arial" pitchFamily="34" charset="0"/>
              </a:rPr>
              <a:t>dẫn, hỗ trợ giáo viên và CBQL cơ sở </a:t>
            </a:r>
            <a:r>
              <a:rPr lang="nb-NO" altLang="ja-JP" sz="2400" dirty="0" smtClean="0">
                <a:latin typeface="Arial" pitchFamily="34" charset="0"/>
                <a:cs typeface="Arial" pitchFamily="34" charset="0"/>
              </a:rPr>
              <a:t>GDMN </a:t>
            </a:r>
            <a:r>
              <a:rPr lang="nb-NO" altLang="ja-JP" sz="2400" dirty="0">
                <a:latin typeface="Arial" pitchFamily="34" charset="0"/>
                <a:cs typeface="Arial" pitchFamily="34" charset="0"/>
              </a:rPr>
              <a:t>trong quá trình tham gia, thực hiện các khóa đào tạo, bồi dưỡng giáo viên qua mạng Internet.</a:t>
            </a:r>
            <a:endParaRPr lang="en-US" altLang="ja-JP" sz="2400" dirty="0">
              <a:latin typeface="Arial" pitchFamily="34" charset="0"/>
              <a:cs typeface="Arial" pitchFamily="34" charset="0"/>
            </a:endParaRPr>
          </a:p>
        </p:txBody>
      </p:sp>
      <p:sp>
        <p:nvSpPr>
          <p:cNvPr id="7"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NHIỆM VỤ CỦA CÁN BỘ QUẢN LÝ CỐT CÁN</a:t>
            </a:r>
            <a:endParaRPr lang="ja-JP" altLang="en-US"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22871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656136" y="1412776"/>
            <a:ext cx="7948312" cy="3396123"/>
          </a:xfrm>
          <a:prstGeom prst="rect">
            <a:avLst/>
          </a:prstGeom>
        </p:spPr>
        <p:txBody>
          <a:bodyPr wrap="square">
            <a:spAutoFit/>
          </a:bodyPr>
          <a:lstStyle/>
          <a:p>
            <a:pPr lvl="0" algn="just">
              <a:lnSpc>
                <a:spcPct val="150000"/>
              </a:lnSpc>
            </a:pPr>
            <a:r>
              <a:rPr lang="en-US" altLang="ja-JP" sz="2600" b="1" dirty="0" err="1" smtClean="0">
                <a:solidFill>
                  <a:srgbClr val="4F271C">
                    <a:satMod val="130000"/>
                  </a:srgbClr>
                </a:solidFill>
                <a:latin typeface="Times" pitchFamily="18" charset="0"/>
                <a:cs typeface="Times" pitchFamily="18" charset="0"/>
              </a:rPr>
              <a:t>Chế</a:t>
            </a:r>
            <a:r>
              <a:rPr lang="en-US" altLang="ja-JP" sz="2600" b="1" dirty="0" smtClean="0">
                <a:solidFill>
                  <a:srgbClr val="4F271C">
                    <a:satMod val="130000"/>
                  </a:srgbClr>
                </a:solidFill>
                <a:latin typeface="Times" pitchFamily="18" charset="0"/>
                <a:cs typeface="Times" pitchFamily="18" charset="0"/>
              </a:rPr>
              <a:t> </a:t>
            </a:r>
            <a:r>
              <a:rPr lang="en-US" altLang="ja-JP" sz="2600" b="1" dirty="0" err="1" smtClean="0">
                <a:solidFill>
                  <a:srgbClr val="4F271C">
                    <a:satMod val="130000"/>
                  </a:srgbClr>
                </a:solidFill>
                <a:latin typeface="Times" pitchFamily="18" charset="0"/>
                <a:cs typeface="Times" pitchFamily="18" charset="0"/>
              </a:rPr>
              <a:t>độ</a:t>
            </a:r>
            <a:r>
              <a:rPr lang="vi-VN" altLang="ja-JP" sz="2600" b="1" dirty="0" smtClean="0">
                <a:solidFill>
                  <a:srgbClr val="4F271C">
                    <a:satMod val="130000"/>
                  </a:srgbClr>
                </a:solidFill>
                <a:latin typeface="Times" pitchFamily="18" charset="0"/>
                <a:cs typeface="Times" pitchFamily="18" charset="0"/>
              </a:rPr>
              <a:t> </a:t>
            </a:r>
            <a:r>
              <a:rPr lang="vi-VN" altLang="ja-JP" sz="2600" b="1" dirty="0">
                <a:solidFill>
                  <a:srgbClr val="4F271C">
                    <a:satMod val="130000"/>
                  </a:srgbClr>
                </a:solidFill>
                <a:latin typeface="Times" pitchFamily="18" charset="0"/>
                <a:cs typeface="Times" pitchFamily="18" charset="0"/>
              </a:rPr>
              <a:t>của </a:t>
            </a:r>
            <a:r>
              <a:rPr lang="en-US" altLang="ja-JP" sz="2600" b="1" dirty="0" smtClean="0">
                <a:solidFill>
                  <a:srgbClr val="4F271C">
                    <a:satMod val="130000"/>
                  </a:srgbClr>
                </a:solidFill>
                <a:latin typeface="Times" pitchFamily="18" charset="0"/>
                <a:cs typeface="Times" pitchFamily="18" charset="0"/>
              </a:rPr>
              <a:t>CBQL </a:t>
            </a:r>
            <a:r>
              <a:rPr lang="vi-VN" altLang="ja-JP" sz="2600" b="1" dirty="0" smtClean="0">
                <a:solidFill>
                  <a:srgbClr val="4F271C">
                    <a:satMod val="130000"/>
                  </a:srgbClr>
                </a:solidFill>
                <a:latin typeface="Times" pitchFamily="18" charset="0"/>
                <a:cs typeface="Times" pitchFamily="18" charset="0"/>
              </a:rPr>
              <a:t>cơ </a:t>
            </a:r>
            <a:r>
              <a:rPr lang="vi-VN" altLang="ja-JP" sz="2600" b="1" dirty="0">
                <a:solidFill>
                  <a:srgbClr val="4F271C">
                    <a:satMod val="130000"/>
                  </a:srgbClr>
                </a:solidFill>
                <a:latin typeface="Times" pitchFamily="18" charset="0"/>
                <a:cs typeface="Times" pitchFamily="18" charset="0"/>
              </a:rPr>
              <a:t>sở </a:t>
            </a:r>
            <a:r>
              <a:rPr lang="en-US" altLang="ja-JP" sz="2600" b="1" dirty="0" smtClean="0">
                <a:solidFill>
                  <a:srgbClr val="4F271C">
                    <a:satMod val="130000"/>
                  </a:srgbClr>
                </a:solidFill>
                <a:latin typeface="Times" pitchFamily="18" charset="0"/>
                <a:cs typeface="Times" pitchFamily="18" charset="0"/>
              </a:rPr>
              <a:t>GDMN</a:t>
            </a:r>
            <a:r>
              <a:rPr lang="vi-VN" altLang="ja-JP" sz="2600" b="1" dirty="0" smtClean="0">
                <a:solidFill>
                  <a:srgbClr val="4F271C">
                    <a:satMod val="130000"/>
                  </a:srgbClr>
                </a:solidFill>
                <a:latin typeface="Times" pitchFamily="18" charset="0"/>
                <a:cs typeface="Times" pitchFamily="18" charset="0"/>
              </a:rPr>
              <a:t> </a:t>
            </a:r>
            <a:r>
              <a:rPr lang="vi-VN" altLang="ja-JP" sz="2600" b="1" dirty="0">
                <a:solidFill>
                  <a:srgbClr val="4F271C">
                    <a:satMod val="130000"/>
                  </a:srgbClr>
                </a:solidFill>
                <a:latin typeface="Times" pitchFamily="18" charset="0"/>
                <a:cs typeface="Times" pitchFamily="18" charset="0"/>
              </a:rPr>
              <a:t>cốt </a:t>
            </a:r>
            <a:r>
              <a:rPr lang="vi-VN" altLang="ja-JP" sz="2600" b="1" dirty="0" smtClean="0">
                <a:solidFill>
                  <a:srgbClr val="4F271C">
                    <a:satMod val="130000"/>
                  </a:srgbClr>
                </a:solidFill>
                <a:latin typeface="Times" pitchFamily="18" charset="0"/>
                <a:cs typeface="Times" pitchFamily="18" charset="0"/>
              </a:rPr>
              <a:t>cán</a:t>
            </a:r>
            <a:r>
              <a:rPr lang="en-US" altLang="ja-JP" sz="2600" b="1" dirty="0" smtClean="0">
                <a:solidFill>
                  <a:srgbClr val="4F271C">
                    <a:satMod val="130000"/>
                  </a:srgbClr>
                </a:solidFill>
                <a:latin typeface="Times" pitchFamily="18" charset="0"/>
                <a:cs typeface="Times" pitchFamily="18" charset="0"/>
              </a:rPr>
              <a:t>:</a:t>
            </a:r>
          </a:p>
          <a:p>
            <a:pPr algn="just">
              <a:lnSpc>
                <a:spcPct val="150000"/>
              </a:lnSpc>
            </a:pPr>
            <a:r>
              <a:rPr lang="en-US" altLang="ja-JP" sz="2400" dirty="0" smtClean="0">
                <a:latin typeface="Times" pitchFamily="18" charset="0"/>
                <a:cs typeface="Times" pitchFamily="18" charset="0"/>
              </a:rPr>
              <a:t>V</a:t>
            </a:r>
            <a:r>
              <a:rPr lang="vi-VN" altLang="ja-JP" sz="2400" dirty="0" smtClean="0">
                <a:latin typeface="Times" pitchFamily="18" charset="0"/>
                <a:cs typeface="Times" pitchFamily="18" charset="0"/>
              </a:rPr>
              <a:t>ận </a:t>
            </a:r>
            <a:r>
              <a:rPr lang="vi-VN" altLang="ja-JP" sz="2400" dirty="0">
                <a:latin typeface="Times" pitchFamily="18" charset="0"/>
                <a:cs typeface="Times" pitchFamily="18" charset="0"/>
              </a:rPr>
              <a:t>dụng thực hiện chế độ </a:t>
            </a:r>
            <a:r>
              <a:rPr lang="vi-VN" altLang="ja-JP" sz="2400" b="1" dirty="0">
                <a:latin typeface="Times" pitchFamily="18" charset="0"/>
                <a:cs typeface="Times" pitchFamily="18" charset="0"/>
              </a:rPr>
              <a:t>quy đổi </a:t>
            </a:r>
            <a:r>
              <a:rPr lang="vi-VN" altLang="ja-JP" sz="2400" dirty="0">
                <a:latin typeface="Times" pitchFamily="18" charset="0"/>
                <a:cs typeface="Times" pitchFamily="18" charset="0"/>
              </a:rPr>
              <a:t>những hoạt động của cán bộ quản lý cơ sở giáo dục </a:t>
            </a:r>
            <a:r>
              <a:rPr lang="en-US" altLang="ja-JP" sz="2400" dirty="0" err="1" smtClean="0">
                <a:latin typeface="Times" pitchFamily="18" charset="0"/>
                <a:cs typeface="Times" pitchFamily="18" charset="0"/>
              </a:rPr>
              <a:t>mầm</a:t>
            </a:r>
            <a:r>
              <a:rPr lang="en-US" altLang="ja-JP" sz="2400" dirty="0" smtClean="0">
                <a:latin typeface="Times" pitchFamily="18" charset="0"/>
                <a:cs typeface="Times" pitchFamily="18" charset="0"/>
              </a:rPr>
              <a:t> non </a:t>
            </a:r>
            <a:r>
              <a:rPr lang="vi-VN" altLang="ja-JP" sz="2400" dirty="0" smtClean="0">
                <a:latin typeface="Times" pitchFamily="18" charset="0"/>
                <a:cs typeface="Times" pitchFamily="18" charset="0"/>
              </a:rPr>
              <a:t>cốt </a:t>
            </a:r>
            <a:r>
              <a:rPr lang="vi-VN" altLang="ja-JP" sz="2400" dirty="0">
                <a:latin typeface="Times" pitchFamily="18" charset="0"/>
                <a:cs typeface="Times" pitchFamily="18" charset="0"/>
              </a:rPr>
              <a:t>cán </a:t>
            </a:r>
            <a:r>
              <a:rPr lang="vi-VN" altLang="ja-JP" sz="2400" b="1" dirty="0">
                <a:latin typeface="Times" pitchFamily="18" charset="0"/>
                <a:cs typeface="Times" pitchFamily="18" charset="0"/>
              </a:rPr>
              <a:t>ra tiết dạy</a:t>
            </a:r>
            <a:r>
              <a:rPr lang="vi-VN" altLang="ja-JP" sz="2400" dirty="0">
                <a:latin typeface="Times" pitchFamily="18" charset="0"/>
                <a:cs typeface="Times" pitchFamily="18" charset="0"/>
              </a:rPr>
              <a:t> để </a:t>
            </a:r>
            <a:r>
              <a:rPr lang="vi-VN" altLang="ja-JP" sz="2400" b="1" dirty="0">
                <a:latin typeface="Times" pitchFamily="18" charset="0"/>
                <a:cs typeface="Times" pitchFamily="18" charset="0"/>
              </a:rPr>
              <a:t>tính số giờ giảng dạy </a:t>
            </a:r>
            <a:r>
              <a:rPr lang="vi-VN" altLang="ja-JP" sz="2400" dirty="0">
                <a:latin typeface="Times" pitchFamily="18" charset="0"/>
                <a:cs typeface="Times" pitchFamily="18" charset="0"/>
              </a:rPr>
              <a:t>theo quy định tại Thông tư số </a:t>
            </a:r>
            <a:r>
              <a:rPr lang="en-US" altLang="ja-JP" sz="2400" dirty="0" smtClean="0">
                <a:latin typeface="Times" pitchFamily="18" charset="0"/>
                <a:cs typeface="Times" pitchFamily="18" charset="0"/>
              </a:rPr>
              <a:t>48</a:t>
            </a:r>
            <a:r>
              <a:rPr lang="vi-VN" altLang="ja-JP" sz="2400" dirty="0" smtClean="0">
                <a:latin typeface="Times" pitchFamily="18" charset="0"/>
                <a:cs typeface="Times" pitchFamily="18" charset="0"/>
              </a:rPr>
              <a:t>/201</a:t>
            </a:r>
            <a:r>
              <a:rPr lang="en-US" altLang="ja-JP" sz="2400" dirty="0" smtClean="0">
                <a:latin typeface="Times" pitchFamily="18" charset="0"/>
                <a:cs typeface="Times" pitchFamily="18" charset="0"/>
              </a:rPr>
              <a:t>1</a:t>
            </a:r>
            <a:r>
              <a:rPr lang="vi-VN" altLang="ja-JP" sz="2400" dirty="0" smtClean="0">
                <a:latin typeface="Times" pitchFamily="18" charset="0"/>
                <a:cs typeface="Times" pitchFamily="18" charset="0"/>
              </a:rPr>
              <a:t>/TT-BGDĐT ngày</a:t>
            </a:r>
            <a:r>
              <a:rPr lang="en-US" altLang="ja-JP" sz="2400" dirty="0" smtClean="0">
                <a:latin typeface="Times" pitchFamily="18" charset="0"/>
                <a:cs typeface="Times" pitchFamily="18" charset="0"/>
              </a:rPr>
              <a:t> 25/10/2011</a:t>
            </a:r>
            <a:r>
              <a:rPr lang="vi-VN" altLang="ja-JP" sz="2400" dirty="0" smtClean="0">
                <a:latin typeface="Times" pitchFamily="18" charset="0"/>
                <a:cs typeface="Times" pitchFamily="18" charset="0"/>
              </a:rPr>
              <a:t> </a:t>
            </a:r>
            <a:r>
              <a:rPr lang="vi-VN" altLang="ja-JP" sz="2400" dirty="0">
                <a:latin typeface="Times" pitchFamily="18" charset="0"/>
                <a:cs typeface="Times" pitchFamily="18" charset="0"/>
              </a:rPr>
              <a:t>của Bộ trưởng Bộ Giáo dục và Đào tạo </a:t>
            </a:r>
            <a:r>
              <a:rPr lang="vi-VN" altLang="ja-JP" sz="2400" dirty="0" smtClean="0">
                <a:latin typeface="Times" pitchFamily="18" charset="0"/>
                <a:cs typeface="Times" pitchFamily="18" charset="0"/>
              </a:rPr>
              <a:t>về </a:t>
            </a:r>
            <a:r>
              <a:rPr lang="vi-VN" altLang="ja-JP" sz="2400" dirty="0">
                <a:latin typeface="Times" pitchFamily="18" charset="0"/>
                <a:cs typeface="Times" pitchFamily="18" charset="0"/>
              </a:rPr>
              <a:t>chế độ làm việc đối với giáo viên </a:t>
            </a:r>
            <a:r>
              <a:rPr lang="en-US" altLang="ja-JP" sz="2400" dirty="0" err="1" smtClean="0">
                <a:latin typeface="Times" pitchFamily="18" charset="0"/>
                <a:cs typeface="Times" pitchFamily="18" charset="0"/>
              </a:rPr>
              <a:t>mầm</a:t>
            </a:r>
            <a:r>
              <a:rPr lang="en-US" altLang="ja-JP" sz="2400" dirty="0" smtClean="0">
                <a:latin typeface="Times" pitchFamily="18" charset="0"/>
                <a:cs typeface="Times" pitchFamily="18" charset="0"/>
              </a:rPr>
              <a:t> non</a:t>
            </a:r>
            <a:r>
              <a:rPr lang="vi-VN" altLang="ja-JP" sz="2400" dirty="0" smtClean="0">
                <a:latin typeface="Times" pitchFamily="18" charset="0"/>
                <a:cs typeface="Times" pitchFamily="18" charset="0"/>
              </a:rPr>
              <a:t> </a:t>
            </a:r>
            <a:r>
              <a:rPr lang="vi-VN" altLang="ja-JP" sz="2400" dirty="0">
                <a:latin typeface="Times" pitchFamily="18" charset="0"/>
                <a:cs typeface="Times" pitchFamily="18" charset="0"/>
              </a:rPr>
              <a:t>(nếu có)</a:t>
            </a:r>
            <a:endParaRPr lang="en-US" altLang="ja-JP" sz="2400" dirty="0">
              <a:latin typeface="Times" pitchFamily="18" charset="0"/>
              <a:cs typeface="Times" pitchFamily="18" charset="0"/>
            </a:endParaRPr>
          </a:p>
        </p:txBody>
      </p:sp>
      <p:sp>
        <p:nvSpPr>
          <p:cNvPr id="7"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C00000"/>
                </a:solidFill>
                <a:latin typeface="Arial" pitchFamily="34" charset="0"/>
                <a:cs typeface="Arial" pitchFamily="34" charset="0"/>
              </a:rPr>
              <a:t>CHẾ ĐỘ CỦA CÁN BỘ QUẢN LÝ CỐT CÁN</a:t>
            </a:r>
            <a:endParaRPr lang="ja-JP" altLang="en-US" sz="2400" b="1" dirty="0">
              <a:solidFill>
                <a:srgbClr val="C00000"/>
              </a:solidFill>
              <a:latin typeface="Arial" pitchFamily="34" charset="0"/>
              <a:cs typeface="Arial" pitchFamily="34" charset="0"/>
            </a:endParaRPr>
          </a:p>
        </p:txBody>
      </p:sp>
      <p:cxnSp>
        <p:nvCxnSpPr>
          <p:cNvPr id="9" name="Straight Connector 8"/>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50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9552" y="1412776"/>
            <a:ext cx="789772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Font typeface="Wingdings" pitchFamily="2" charset="2"/>
              <a:buChar char="ü"/>
            </a:pPr>
            <a:r>
              <a:rPr lang="en-US" altLang="ja-JP" sz="2400" b="1" i="1" dirty="0" err="1" smtClean="0">
                <a:solidFill>
                  <a:srgbClr val="4F271C">
                    <a:satMod val="130000"/>
                  </a:srgbClr>
                </a:solidFill>
                <a:latin typeface="Arial" pitchFamily="34" charset="0"/>
                <a:cs typeface="Arial" pitchFamily="34" charset="0"/>
              </a:rPr>
              <a:t>Sở</a:t>
            </a:r>
            <a:r>
              <a:rPr lang="en-US" altLang="ja-JP" sz="2400" b="1" i="1" dirty="0" smtClean="0">
                <a:solidFill>
                  <a:srgbClr val="4F271C">
                    <a:satMod val="130000"/>
                  </a:srgbClr>
                </a:solidFill>
                <a:latin typeface="Arial" pitchFamily="34" charset="0"/>
                <a:cs typeface="Arial" pitchFamily="34" charset="0"/>
              </a:rPr>
              <a:t> GD&amp;ĐT </a:t>
            </a:r>
            <a:r>
              <a:rPr lang="en-US" altLang="ja-JP" sz="2400" dirty="0" err="1" smtClean="0">
                <a:solidFill>
                  <a:srgbClr val="4F271C">
                    <a:satMod val="130000"/>
                  </a:srgbClr>
                </a:solidFill>
                <a:latin typeface="Arial" pitchFamily="34" charset="0"/>
                <a:cs typeface="Arial" pitchFamily="34" charset="0"/>
              </a:rPr>
              <a:t>xây</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dựng</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kế</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hoạch</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và</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tổ</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chức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hiện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cần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lưu</a:t>
            </a:r>
            <a:r>
              <a:rPr lang="en-US" altLang="ja-JP" sz="2400" dirty="0" smtClean="0">
                <a:solidFill>
                  <a:srgbClr val="4F271C">
                    <a:satMod val="130000"/>
                  </a:srgbClr>
                </a:solidFill>
                <a:latin typeface="Arial" pitchFamily="34" charset="0"/>
                <a:cs typeface="Arial" pitchFamily="34" charset="0"/>
              </a:rPr>
              <a:t> ý </a:t>
            </a:r>
            <a:r>
              <a:rPr lang="en-US" altLang="ja-JP" sz="2400" dirty="0" err="1" smtClean="0">
                <a:solidFill>
                  <a:srgbClr val="4F271C">
                    <a:satMod val="130000"/>
                  </a:srgbClr>
                </a:solidFill>
                <a:latin typeface="Arial" pitchFamily="34" charset="0"/>
                <a:cs typeface="Arial" pitchFamily="34" charset="0"/>
              </a:rPr>
              <a:t>thực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hiện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các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bước</a:t>
            </a:r>
            <a:r>
              <a:rPr lang="en-US" altLang="ja-JP" sz="2400" dirty="0" smtClean="0">
                <a:solidFill>
                  <a:srgbClr val="4F271C">
                    <a:satMod val="130000"/>
                  </a:srgbClr>
                </a:solidFill>
                <a:latin typeface="Arial" pitchFamily="34" charset="0"/>
                <a:cs typeface="Arial" pitchFamily="34" charset="0"/>
              </a:rPr>
              <a:t>:</a:t>
            </a:r>
            <a:r>
              <a:rPr lang="en-US" altLang="ja-JP" sz="2400" b="1"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Xây</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dựng</a:t>
            </a:r>
            <a:r>
              <a:rPr lang="en-US" altLang="ja-JP" sz="2400"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kế</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hoạch</a:t>
            </a:r>
            <a:r>
              <a:rPr lang="en-US" altLang="ja-JP" sz="2400"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tổ</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chức</a:t>
            </a:r>
            <a:r>
              <a:rPr lang="en-US" altLang="ja-JP" sz="2400" b="1"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triển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khai</a:t>
            </a:r>
            <a:r>
              <a:rPr lang="en-US" altLang="ja-JP" sz="2400"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chỉ</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đạo</a:t>
            </a:r>
            <a:r>
              <a:rPr lang="en-US" altLang="ja-JP" sz="2400" b="1"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các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đơn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vị</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hiện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phòng</a:t>
            </a:r>
            <a:r>
              <a:rPr lang="en-US" altLang="ja-JP" sz="2400" dirty="0" smtClean="0">
                <a:solidFill>
                  <a:srgbClr val="4F271C">
                    <a:satMod val="130000"/>
                  </a:srgbClr>
                </a:solidFill>
                <a:latin typeface="Arial" pitchFamily="34" charset="0"/>
                <a:cs typeface="Arial" pitchFamily="34" charset="0"/>
              </a:rPr>
              <a:t> GD&amp;ĐT, </a:t>
            </a:r>
            <a:r>
              <a:rPr lang="en-US" altLang="ja-JP" sz="2400" dirty="0" err="1" smtClean="0">
                <a:solidFill>
                  <a:srgbClr val="4F271C">
                    <a:satMod val="130000"/>
                  </a:srgbClr>
                </a:solidFill>
                <a:latin typeface="Arial" pitchFamily="34" charset="0"/>
                <a:cs typeface="Arial" pitchFamily="34" charset="0"/>
              </a:rPr>
              <a:t>các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cơ</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sở</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giáo</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dục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mầm</a:t>
            </a:r>
            <a:r>
              <a:rPr lang="en-US" altLang="ja-JP" sz="2400" dirty="0" smtClean="0">
                <a:solidFill>
                  <a:srgbClr val="4F271C">
                    <a:satMod val="130000"/>
                  </a:srgbClr>
                </a:solidFill>
                <a:latin typeface="Arial" pitchFamily="34" charset="0"/>
                <a:cs typeface="Arial" pitchFamily="34" charset="0"/>
              </a:rPr>
              <a:t> non </a:t>
            </a:r>
            <a:r>
              <a:rPr lang="en-US" altLang="ja-JP" sz="2400" dirty="0" err="1" smtClean="0">
                <a:solidFill>
                  <a:srgbClr val="4F271C">
                    <a:satMod val="130000"/>
                  </a:srgbClr>
                </a:solidFill>
                <a:latin typeface="Arial" pitchFamily="34" charset="0"/>
                <a:cs typeface="Arial" pitchFamily="34" charset="0"/>
              </a:rPr>
              <a:t>trực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thuộc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sở</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và</a:t>
            </a:r>
            <a:r>
              <a:rPr lang="en-US" altLang="ja-JP" sz="2400"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kiểm</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tra</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đánh</a:t>
            </a:r>
            <a:r>
              <a:rPr lang="en-US" altLang="ja-JP" sz="2400" b="1" dirty="0" smtClean="0">
                <a:solidFill>
                  <a:srgbClr val="4F271C">
                    <a:satMod val="130000"/>
                  </a:srgbClr>
                </a:solidFill>
                <a:latin typeface="Arial" pitchFamily="34" charset="0"/>
                <a:cs typeface="Arial" pitchFamily="34" charset="0"/>
              </a:rPr>
              <a:t> </a:t>
            </a:r>
            <a:r>
              <a:rPr lang="en-US" altLang="ja-JP" sz="2400" b="1" dirty="0" err="1" smtClean="0">
                <a:solidFill>
                  <a:srgbClr val="4F271C">
                    <a:satMod val="130000"/>
                  </a:srgbClr>
                </a:solidFill>
                <a:latin typeface="Arial" pitchFamily="34" charset="0"/>
                <a:cs typeface="Arial" pitchFamily="34" charset="0"/>
              </a:rPr>
              <a:t>giá</a:t>
            </a:r>
            <a:r>
              <a:rPr lang="en-US" altLang="ja-JP" sz="2400" b="1"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công</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tác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triển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khai</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hiện</a:t>
            </a:r>
            <a:r>
              <a:rPr lang="en-US" altLang="ja-JP" sz="2400" dirty="0" smtClean="0">
                <a:solidFill>
                  <a:srgbClr val="4F271C">
                    <a:satMod val="130000"/>
                  </a:srgbClr>
                </a:solidFill>
                <a:latin typeface="Arial" pitchFamily="34" charset="0"/>
                <a:cs typeface="Arial" pitchFamily="34" charset="0"/>
              </a:rPr>
              <a:t>.</a:t>
            </a:r>
          </a:p>
          <a:p>
            <a:pPr lvl="0" algn="just">
              <a:lnSpc>
                <a:spcPct val="150000"/>
              </a:lnSpc>
            </a:pPr>
            <a:endParaRPr lang="en-US" altLang="ja-JP" sz="2400" dirty="0">
              <a:solidFill>
                <a:srgbClr val="4F271C">
                  <a:satMod val="130000"/>
                </a:srgbClr>
              </a:solidFill>
              <a:latin typeface="Arial" pitchFamily="34" charset="0"/>
              <a:cs typeface="Arial" pitchFamily="34" charset="0"/>
            </a:endParaRPr>
          </a:p>
        </p:txBody>
      </p:sp>
      <p:sp>
        <p:nvSpPr>
          <p:cNvPr id="7"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smtClean="0">
                <a:solidFill>
                  <a:srgbClr val="FF0000"/>
                </a:solidFill>
                <a:latin typeface="Arial" pitchFamily="34" charset="0"/>
                <a:cs typeface="Arial" pitchFamily="34" charset="0"/>
              </a:rPr>
              <a:t>CÔNG TÁC CHỈ ĐẠO THỰC HIỆN</a:t>
            </a:r>
            <a:endParaRPr lang="ja-JP" altLang="en-US" sz="2400" b="1" dirty="0">
              <a:solidFill>
                <a:srgbClr val="FF0000"/>
              </a:solidFill>
              <a:latin typeface="Arial" pitchFamily="34" charset="0"/>
              <a:cs typeface="Arial" pitchFamily="34" charset="0"/>
            </a:endParaRPr>
          </a:p>
        </p:txBody>
      </p:sp>
      <p:cxnSp>
        <p:nvCxnSpPr>
          <p:cNvPr id="9" name="Straight Connector 8"/>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80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5576" y="1268760"/>
            <a:ext cx="768169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buFont typeface="Wingdings" pitchFamily="2" charset="2"/>
              <a:buChar char="ü"/>
            </a:pPr>
            <a:r>
              <a:rPr lang="en-US" altLang="ja-JP" sz="2400" b="1" i="1" dirty="0" err="1" smtClean="0">
                <a:solidFill>
                  <a:srgbClr val="4F271C">
                    <a:satMod val="130000"/>
                  </a:srgbClr>
                </a:solidFill>
                <a:latin typeface="Arial" pitchFamily="34" charset="0"/>
                <a:cs typeface="Arial" pitchFamily="34" charset="0"/>
              </a:rPr>
              <a:t>Phòng</a:t>
            </a:r>
            <a:r>
              <a:rPr lang="en-US" altLang="ja-JP" sz="2400" b="1" i="1" dirty="0" smtClean="0">
                <a:solidFill>
                  <a:srgbClr val="4F271C">
                    <a:satMod val="130000"/>
                  </a:srgbClr>
                </a:solidFill>
                <a:latin typeface="Arial" pitchFamily="34" charset="0"/>
                <a:cs typeface="Arial" pitchFamily="34" charset="0"/>
              </a:rPr>
              <a:t> GD&amp;ĐT: </a:t>
            </a:r>
            <a:r>
              <a:rPr lang="en-US" altLang="ja-JP" sz="2400" dirty="0" err="1" smtClean="0">
                <a:solidFill>
                  <a:srgbClr val="4F271C">
                    <a:satMod val="130000"/>
                  </a:srgbClr>
                </a:solidFill>
                <a:latin typeface="Arial" pitchFamily="34" charset="0"/>
                <a:cs typeface="Arial" pitchFamily="34" charset="0"/>
              </a:rPr>
              <a:t>Căn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cứ</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kế</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hoạch</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của</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Sở</a:t>
            </a:r>
            <a:r>
              <a:rPr lang="en-US" altLang="ja-JP" sz="2400" dirty="0" smtClean="0">
                <a:solidFill>
                  <a:srgbClr val="4F271C">
                    <a:satMod val="130000"/>
                  </a:srgbClr>
                </a:solidFill>
                <a:latin typeface="Arial" pitchFamily="34" charset="0"/>
                <a:cs typeface="Arial" pitchFamily="34" charset="0"/>
              </a:rPr>
              <a:t> GD&amp;ĐT, </a:t>
            </a:r>
            <a:r>
              <a:rPr lang="en-US" altLang="ja-JP" sz="2400" dirty="0" err="1" smtClean="0">
                <a:solidFill>
                  <a:srgbClr val="4F271C">
                    <a:satMod val="130000"/>
                  </a:srgbClr>
                </a:solidFill>
                <a:latin typeface="Arial" pitchFamily="34" charset="0"/>
                <a:cs typeface="Arial" pitchFamily="34" charset="0"/>
              </a:rPr>
              <a:t>tổ</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chức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triển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khai</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và</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kiểm</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tra</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việc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hiện</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đối</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với</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các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cơ</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sở</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giáo</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dục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mầm</a:t>
            </a:r>
            <a:r>
              <a:rPr lang="en-US" altLang="ja-JP" sz="2400" dirty="0" smtClean="0">
                <a:solidFill>
                  <a:srgbClr val="4F271C">
                    <a:satMod val="130000"/>
                  </a:srgbClr>
                </a:solidFill>
                <a:latin typeface="Arial" pitchFamily="34" charset="0"/>
                <a:cs typeface="Arial" pitchFamily="34" charset="0"/>
              </a:rPr>
              <a:t> non </a:t>
            </a:r>
            <a:r>
              <a:rPr lang="en-US" altLang="ja-JP" sz="2400" dirty="0" err="1" smtClean="0">
                <a:solidFill>
                  <a:srgbClr val="4F271C">
                    <a:satMod val="130000"/>
                  </a:srgbClr>
                </a:solidFill>
                <a:latin typeface="Arial" pitchFamily="34" charset="0"/>
                <a:cs typeface="Arial" pitchFamily="34" charset="0"/>
              </a:rPr>
              <a:t>trực</a:t>
            </a:r>
            <a:r>
              <a:rPr lang="en-US" altLang="ja-JP" sz="2400" dirty="0" smtClean="0">
                <a:solidFill>
                  <a:srgbClr val="4F271C">
                    <a:satMod val="130000"/>
                  </a:srgbClr>
                </a:solidFill>
                <a:latin typeface="Arial" pitchFamily="34" charset="0"/>
                <a:cs typeface="Arial" pitchFamily="34" charset="0"/>
              </a:rPr>
              <a:t> </a:t>
            </a:r>
            <a:r>
              <a:rPr lang="en-US" altLang="ja-JP" sz="2400" dirty="0" err="1" smtClean="0">
                <a:solidFill>
                  <a:srgbClr val="4F271C">
                    <a:satMod val="130000"/>
                  </a:srgbClr>
                </a:solidFill>
                <a:latin typeface="Arial" pitchFamily="34" charset="0"/>
                <a:cs typeface="Arial" pitchFamily="34" charset="0"/>
              </a:rPr>
              <a:t>thuộc</a:t>
            </a:r>
            <a:r>
              <a:rPr lang="en-US" altLang="ja-JP" sz="2400" dirty="0" smtClean="0">
                <a:solidFill>
                  <a:srgbClr val="4F271C">
                    <a:satMod val="130000"/>
                  </a:srgbClr>
                </a:solidFill>
                <a:latin typeface="Arial" pitchFamily="34" charset="0"/>
                <a:cs typeface="Arial" pitchFamily="34" charset="0"/>
              </a:rPr>
              <a:t>. </a:t>
            </a:r>
          </a:p>
        </p:txBody>
      </p:sp>
      <p:sp>
        <p:nvSpPr>
          <p:cNvPr id="7"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smtClean="0">
                <a:solidFill>
                  <a:srgbClr val="FF0000"/>
                </a:solidFill>
                <a:latin typeface="Arial" pitchFamily="34" charset="0"/>
                <a:cs typeface="Arial" pitchFamily="34" charset="0"/>
              </a:rPr>
              <a:t>CÔNG TÁC CHỈ ĐẠO THỰC HIỆN</a:t>
            </a:r>
            <a:endParaRPr lang="ja-JP" altLang="en-US" sz="2400" b="1" dirty="0">
              <a:solidFill>
                <a:srgbClr val="FF0000"/>
              </a:solidFill>
              <a:latin typeface="Arial" pitchFamily="34" charset="0"/>
              <a:cs typeface="Arial" pitchFamily="34" charset="0"/>
            </a:endParaRPr>
          </a:p>
        </p:txBody>
      </p:sp>
      <p:cxnSp>
        <p:nvCxnSpPr>
          <p:cNvPr id="9" name="Straight Connector 8"/>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55576" y="3212976"/>
            <a:ext cx="7681696"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lnSpc>
                <a:spcPct val="150000"/>
              </a:lnSpc>
              <a:buFont typeface="Wingdings" pitchFamily="2" charset="2"/>
              <a:buChar char="ü"/>
            </a:pPr>
            <a:r>
              <a:rPr lang="en-US" altLang="ja-JP" sz="2400" b="1" i="1" dirty="0" err="1">
                <a:solidFill>
                  <a:srgbClr val="4F271C">
                    <a:satMod val="130000"/>
                  </a:srgbClr>
                </a:solidFill>
                <a:latin typeface="Arial" pitchFamily="34" charset="0"/>
                <a:cs typeface="Arial" pitchFamily="34" charset="0"/>
              </a:rPr>
              <a:t>Cơ</a:t>
            </a:r>
            <a:r>
              <a:rPr lang="en-US" altLang="ja-JP" sz="2400" b="1" i="1" dirty="0">
                <a:solidFill>
                  <a:srgbClr val="4F271C">
                    <a:satMod val="130000"/>
                  </a:srgbClr>
                </a:solidFill>
                <a:latin typeface="Arial" pitchFamily="34" charset="0"/>
                <a:cs typeface="Arial" pitchFamily="34" charset="0"/>
              </a:rPr>
              <a:t> </a:t>
            </a:r>
            <a:r>
              <a:rPr lang="en-US" altLang="ja-JP" sz="2400" b="1" i="1" dirty="0" err="1">
                <a:solidFill>
                  <a:srgbClr val="4F271C">
                    <a:satMod val="130000"/>
                  </a:srgbClr>
                </a:solidFill>
                <a:latin typeface="Arial" pitchFamily="34" charset="0"/>
                <a:cs typeface="Arial" pitchFamily="34" charset="0"/>
              </a:rPr>
              <a:t>sở</a:t>
            </a:r>
            <a:r>
              <a:rPr lang="en-US" altLang="ja-JP" sz="2400" b="1" i="1" dirty="0">
                <a:solidFill>
                  <a:srgbClr val="4F271C">
                    <a:satMod val="130000"/>
                  </a:srgbClr>
                </a:solidFill>
                <a:latin typeface="Arial" pitchFamily="34" charset="0"/>
                <a:cs typeface="Arial" pitchFamily="34" charset="0"/>
              </a:rPr>
              <a:t> </a:t>
            </a:r>
            <a:r>
              <a:rPr lang="en-US" altLang="ja-JP" sz="2400" b="1" i="1" dirty="0" err="1">
                <a:solidFill>
                  <a:srgbClr val="4F271C">
                    <a:satMod val="130000"/>
                  </a:srgbClr>
                </a:solidFill>
                <a:latin typeface="Arial" pitchFamily="34" charset="0"/>
                <a:cs typeface="Arial" pitchFamily="34" charset="0"/>
              </a:rPr>
              <a:t>giáo</a:t>
            </a:r>
            <a:r>
              <a:rPr lang="en-US" altLang="ja-JP" sz="2400" b="1" i="1" dirty="0">
                <a:solidFill>
                  <a:srgbClr val="4F271C">
                    <a:satMod val="130000"/>
                  </a:srgbClr>
                </a:solidFill>
                <a:latin typeface="Arial" pitchFamily="34" charset="0"/>
                <a:cs typeface="Arial" pitchFamily="34" charset="0"/>
              </a:rPr>
              <a:t> </a:t>
            </a:r>
            <a:r>
              <a:rPr lang="en-US" altLang="ja-JP" sz="2400" b="1" i="1" dirty="0" err="1">
                <a:solidFill>
                  <a:srgbClr val="4F271C">
                    <a:satMod val="130000"/>
                  </a:srgbClr>
                </a:solidFill>
                <a:latin typeface="Arial" pitchFamily="34" charset="0"/>
                <a:cs typeface="Arial" pitchFamily="34" charset="0"/>
              </a:rPr>
              <a:t>dục</a:t>
            </a:r>
            <a:r>
              <a:rPr lang="en-US" altLang="ja-JP" sz="2400" b="1" i="1" dirty="0">
                <a:solidFill>
                  <a:srgbClr val="4F271C">
                    <a:satMod val="130000"/>
                  </a:srgbClr>
                </a:solidFill>
                <a:latin typeface="Arial" pitchFamily="34" charset="0"/>
                <a:cs typeface="Arial" pitchFamily="34" charset="0"/>
              </a:rPr>
              <a:t> </a:t>
            </a:r>
            <a:r>
              <a:rPr lang="en-US" altLang="ja-JP" sz="2400" b="1" i="1" dirty="0" err="1">
                <a:solidFill>
                  <a:srgbClr val="4F271C">
                    <a:satMod val="130000"/>
                  </a:srgbClr>
                </a:solidFill>
                <a:latin typeface="Arial" pitchFamily="34" charset="0"/>
                <a:cs typeface="Arial" pitchFamily="34" charset="0"/>
              </a:rPr>
              <a:t>mầm</a:t>
            </a:r>
            <a:r>
              <a:rPr lang="en-US" altLang="ja-JP" sz="2400" b="1" i="1" dirty="0">
                <a:solidFill>
                  <a:srgbClr val="4F271C">
                    <a:satMod val="130000"/>
                  </a:srgbClr>
                </a:solidFill>
                <a:latin typeface="Arial" pitchFamily="34" charset="0"/>
                <a:cs typeface="Arial" pitchFamily="34" charset="0"/>
              </a:rPr>
              <a:t> non: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căn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cứ</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chỉ</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đạo</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của</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Sở</a:t>
            </a:r>
            <a:r>
              <a:rPr lang="en-US" altLang="ja-JP" sz="2400" dirty="0">
                <a:solidFill>
                  <a:srgbClr val="4F271C">
                    <a:satMod val="130000"/>
                  </a:srgbClr>
                </a:solidFill>
                <a:latin typeface="Arial" pitchFamily="34" charset="0"/>
                <a:cs typeface="Arial" pitchFamily="34" charset="0"/>
              </a:rPr>
              <a:t> GD&amp;ĐT, </a:t>
            </a:r>
            <a:r>
              <a:rPr lang="en-US" altLang="ja-JP" sz="2400" dirty="0" err="1">
                <a:solidFill>
                  <a:srgbClr val="4F271C">
                    <a:satMod val="130000"/>
                  </a:srgbClr>
                </a:solidFill>
                <a:latin typeface="Arial" pitchFamily="34" charset="0"/>
                <a:cs typeface="Arial" pitchFamily="34" charset="0"/>
              </a:rPr>
              <a:t>Phòng</a:t>
            </a:r>
            <a:r>
              <a:rPr lang="en-US" altLang="ja-JP" sz="2400" dirty="0">
                <a:solidFill>
                  <a:srgbClr val="4F271C">
                    <a:satMod val="130000"/>
                  </a:srgbClr>
                </a:solidFill>
                <a:latin typeface="Arial" pitchFamily="34" charset="0"/>
                <a:cs typeface="Arial" pitchFamily="34" charset="0"/>
              </a:rPr>
              <a:t> GD&amp;ĐT </a:t>
            </a:r>
            <a:r>
              <a:rPr lang="en-US" altLang="ja-JP" sz="2400" dirty="0" err="1">
                <a:solidFill>
                  <a:srgbClr val="4F271C">
                    <a:satMod val="130000"/>
                  </a:srgbClr>
                </a:solidFill>
                <a:latin typeface="Arial" pitchFamily="34" charset="0"/>
                <a:cs typeface="Arial" pitchFamily="34" charset="0"/>
              </a:rPr>
              <a:t>tổ</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chức</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triển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khai</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thực</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hiện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đến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tất</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cả</a:t>
            </a:r>
            <a:r>
              <a:rPr lang="en-US" altLang="ja-JP" sz="2400" dirty="0">
                <a:solidFill>
                  <a:srgbClr val="4F271C">
                    <a:satMod val="130000"/>
                  </a:srgbClr>
                </a:solidFill>
                <a:latin typeface="Arial" pitchFamily="34" charset="0"/>
                <a:cs typeface="Arial" pitchFamily="34" charset="0"/>
              </a:rPr>
              <a:t> CBQL, </a:t>
            </a:r>
            <a:r>
              <a:rPr lang="en-US" altLang="ja-JP" sz="2400" dirty="0" err="1">
                <a:solidFill>
                  <a:srgbClr val="4F271C">
                    <a:satMod val="130000"/>
                  </a:srgbClr>
                </a:solidFill>
                <a:latin typeface="Arial" pitchFamily="34" charset="0"/>
                <a:cs typeface="Arial" pitchFamily="34" charset="0"/>
              </a:rPr>
              <a:t>giáo</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viên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nhân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viên</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trong</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nhà</a:t>
            </a:r>
            <a:r>
              <a:rPr lang="en-US" altLang="ja-JP" sz="2400" dirty="0">
                <a:solidFill>
                  <a:srgbClr val="4F271C">
                    <a:satMod val="130000"/>
                  </a:srgbClr>
                </a:solidFill>
                <a:latin typeface="Arial" pitchFamily="34" charset="0"/>
                <a:cs typeface="Arial" pitchFamily="34" charset="0"/>
              </a:rPr>
              <a:t> </a:t>
            </a:r>
            <a:r>
              <a:rPr lang="en-US" altLang="ja-JP" sz="2400" dirty="0" err="1">
                <a:solidFill>
                  <a:srgbClr val="4F271C">
                    <a:satMod val="130000"/>
                  </a:srgbClr>
                </a:solidFill>
                <a:latin typeface="Arial" pitchFamily="34" charset="0"/>
                <a:cs typeface="Arial" pitchFamily="34" charset="0"/>
              </a:rPr>
              <a:t>trường</a:t>
            </a:r>
            <a:endParaRPr lang="en-US" altLang="ja-JP" sz="2400" dirty="0">
              <a:solidFill>
                <a:srgbClr val="4F271C">
                  <a:satMod val="130000"/>
                </a:srgbClr>
              </a:solidFill>
              <a:latin typeface="Arial" pitchFamily="34" charset="0"/>
              <a:cs typeface="Arial" pitchFamily="34" charset="0"/>
            </a:endParaRPr>
          </a:p>
        </p:txBody>
      </p:sp>
    </p:spTree>
    <p:extLst>
      <p:ext uri="{BB962C8B-B14F-4D97-AF65-F5344CB8AC3E}">
        <p14:creationId xmlns:p14="http://schemas.microsoft.com/office/powerpoint/2010/main" xmlns="" val="27002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Arial" pitchFamily="34" charset="0"/>
                <a:cs typeface="Arial" pitchFamily="34" charset="0"/>
              </a:rPr>
              <a:t>TIẾP CẬN: LẤY TRẺ LÀM TRUNG TÂM</a:t>
            </a:r>
            <a:endParaRPr lang="en-US" sz="2800" b="1" dirty="0"/>
          </a:p>
        </p:txBody>
      </p:sp>
      <p:graphicFrame>
        <p:nvGraphicFramePr>
          <p:cNvPr id="5" name="Diagram 4"/>
          <p:cNvGraphicFramePr/>
          <p:nvPr>
            <p:extLst>
              <p:ext uri="{D42A27DB-BD31-4B8C-83A1-F6EECF244321}">
                <p14:modId xmlns:p14="http://schemas.microsoft.com/office/powerpoint/2010/main" xmlns="" val="2723517593"/>
              </p:ext>
            </p:extLst>
          </p:nvPr>
        </p:nvGraphicFramePr>
        <p:xfrm>
          <a:off x="457200" y="1295400"/>
          <a:ext cx="8153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722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2E9B8338-70FB-40D3-B31F-CA7C96F14F55}"/>
                                            </p:graphicEl>
                                          </p:spTgt>
                                        </p:tgtEl>
                                        <p:attrNameLst>
                                          <p:attrName>style.visibility</p:attrName>
                                        </p:attrNameLst>
                                      </p:cBhvr>
                                      <p:to>
                                        <p:strVal val="visible"/>
                                      </p:to>
                                    </p:set>
                                    <p:animEffect transition="in" filter="wipe(up)">
                                      <p:cBhvr>
                                        <p:cTn id="7" dur="500"/>
                                        <p:tgtEl>
                                          <p:spTgt spid="5">
                                            <p:graphicEl>
                                              <a:dgm id="{2E9B8338-70FB-40D3-B31F-CA7C96F14F5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57300027-440F-490D-86DF-D7EFF4371653}"/>
                                            </p:graphicEl>
                                          </p:spTgt>
                                        </p:tgtEl>
                                        <p:attrNameLst>
                                          <p:attrName>style.visibility</p:attrName>
                                        </p:attrNameLst>
                                      </p:cBhvr>
                                      <p:to>
                                        <p:strVal val="visible"/>
                                      </p:to>
                                    </p:set>
                                    <p:animEffect transition="in" filter="wipe(up)">
                                      <p:cBhvr>
                                        <p:cTn id="10" dur="500"/>
                                        <p:tgtEl>
                                          <p:spTgt spid="5">
                                            <p:graphicEl>
                                              <a:dgm id="{57300027-440F-490D-86DF-D7EFF4371653}"/>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graphicEl>
                                              <a:dgm id="{2A020865-6752-4DBE-8B9D-A1D4F42B6000}"/>
                                            </p:graphicEl>
                                          </p:spTgt>
                                        </p:tgtEl>
                                        <p:attrNameLst>
                                          <p:attrName>style.visibility</p:attrName>
                                        </p:attrNameLst>
                                      </p:cBhvr>
                                      <p:to>
                                        <p:strVal val="visible"/>
                                      </p:to>
                                    </p:set>
                                    <p:animEffect transition="in" filter="wipe(up)">
                                      <p:cBhvr>
                                        <p:cTn id="13" dur="500"/>
                                        <p:tgtEl>
                                          <p:spTgt spid="5">
                                            <p:graphicEl>
                                              <a:dgm id="{2A020865-6752-4DBE-8B9D-A1D4F42B6000}"/>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graphicEl>
                                              <a:dgm id="{668F3297-0644-4CCE-A261-734601A18D3A}"/>
                                            </p:graphicEl>
                                          </p:spTgt>
                                        </p:tgtEl>
                                        <p:attrNameLst>
                                          <p:attrName>style.visibility</p:attrName>
                                        </p:attrNameLst>
                                      </p:cBhvr>
                                      <p:to>
                                        <p:strVal val="visible"/>
                                      </p:to>
                                    </p:set>
                                    <p:animEffect transition="in" filter="wipe(up)">
                                      <p:cBhvr>
                                        <p:cTn id="16" dur="500"/>
                                        <p:tgtEl>
                                          <p:spTgt spid="5">
                                            <p:graphicEl>
                                              <a:dgm id="{668F3297-0644-4CCE-A261-734601A18D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graphicEl>
                                              <a:dgm id="{3A093F5A-4FF4-461A-9397-1607690091AA}"/>
                                            </p:graphicEl>
                                          </p:spTgt>
                                        </p:tgtEl>
                                        <p:attrNameLst>
                                          <p:attrName>style.visibility</p:attrName>
                                        </p:attrNameLst>
                                      </p:cBhvr>
                                      <p:to>
                                        <p:strVal val="visible"/>
                                      </p:to>
                                    </p:set>
                                    <p:animEffect transition="in" filter="wipe(up)">
                                      <p:cBhvr>
                                        <p:cTn id="21" dur="500"/>
                                        <p:tgtEl>
                                          <p:spTgt spid="5">
                                            <p:graphicEl>
                                              <a:dgm id="{3A093F5A-4FF4-461A-9397-1607690091AA}"/>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64E41FC7-FFC9-4026-92F1-8501B6FE1BAB}"/>
                                            </p:graphicEl>
                                          </p:spTgt>
                                        </p:tgtEl>
                                        <p:attrNameLst>
                                          <p:attrName>style.visibility</p:attrName>
                                        </p:attrNameLst>
                                      </p:cBhvr>
                                      <p:to>
                                        <p:strVal val="visible"/>
                                      </p:to>
                                    </p:set>
                                    <p:animEffect transition="in" filter="wipe(up)">
                                      <p:cBhvr>
                                        <p:cTn id="24" dur="500"/>
                                        <p:tgtEl>
                                          <p:spTgt spid="5">
                                            <p:graphicEl>
                                              <a:dgm id="{64E41FC7-FFC9-4026-92F1-8501B6FE1BAB}"/>
                                            </p:graphic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
                                            <p:graphicEl>
                                              <a:dgm id="{F6683050-714B-4541-A149-7B5018842E7C}"/>
                                            </p:graphicEl>
                                          </p:spTgt>
                                        </p:tgtEl>
                                        <p:attrNameLst>
                                          <p:attrName>style.visibility</p:attrName>
                                        </p:attrNameLst>
                                      </p:cBhvr>
                                      <p:to>
                                        <p:strVal val="visible"/>
                                      </p:to>
                                    </p:set>
                                    <p:animEffect transition="in" filter="wipe(up)">
                                      <p:cBhvr>
                                        <p:cTn id="27" dur="500"/>
                                        <p:tgtEl>
                                          <p:spTgt spid="5">
                                            <p:graphicEl>
                                              <a:dgm id="{F6683050-714B-4541-A149-7B5018842E7C}"/>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graphicEl>
                                              <a:dgm id="{EDF33556-998E-4B53-90CB-BDA899D85113}"/>
                                            </p:graphicEl>
                                          </p:spTgt>
                                        </p:tgtEl>
                                        <p:attrNameLst>
                                          <p:attrName>style.visibility</p:attrName>
                                        </p:attrNameLst>
                                      </p:cBhvr>
                                      <p:to>
                                        <p:strVal val="visible"/>
                                      </p:to>
                                    </p:set>
                                    <p:animEffect transition="in" filter="wipe(up)">
                                      <p:cBhvr>
                                        <p:cTn id="30" dur="500"/>
                                        <p:tgtEl>
                                          <p:spTgt spid="5">
                                            <p:graphicEl>
                                              <a:dgm id="{EDF33556-998E-4B53-90CB-BDA899D8511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graphicEl>
                                              <a:dgm id="{ADFE0FB8-FCD1-4BC4-9C8E-EE1426692E1E}"/>
                                            </p:graphicEl>
                                          </p:spTgt>
                                        </p:tgtEl>
                                        <p:attrNameLst>
                                          <p:attrName>style.visibility</p:attrName>
                                        </p:attrNameLst>
                                      </p:cBhvr>
                                      <p:to>
                                        <p:strVal val="visible"/>
                                      </p:to>
                                    </p:set>
                                    <p:animEffect transition="in" filter="wipe(up)">
                                      <p:cBhvr>
                                        <p:cTn id="35" dur="500"/>
                                        <p:tgtEl>
                                          <p:spTgt spid="5">
                                            <p:graphicEl>
                                              <a:dgm id="{ADFE0FB8-FCD1-4BC4-9C8E-EE1426692E1E}"/>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graphicEl>
                                              <a:dgm id="{A71D33D0-AB1B-4FB8-BC7A-D339B493E5E0}"/>
                                            </p:graphicEl>
                                          </p:spTgt>
                                        </p:tgtEl>
                                        <p:attrNameLst>
                                          <p:attrName>style.visibility</p:attrName>
                                        </p:attrNameLst>
                                      </p:cBhvr>
                                      <p:to>
                                        <p:strVal val="visible"/>
                                      </p:to>
                                    </p:set>
                                    <p:animEffect transition="in" filter="wipe(up)">
                                      <p:cBhvr>
                                        <p:cTn id="38" dur="500"/>
                                        <p:tgtEl>
                                          <p:spTgt spid="5">
                                            <p:graphicEl>
                                              <a:dgm id="{A71D33D0-AB1B-4FB8-BC7A-D339B493E5E0}"/>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graphicEl>
                                              <a:dgm id="{9996B2E3-8A30-4A93-869F-12760E58486B}"/>
                                            </p:graphicEl>
                                          </p:spTgt>
                                        </p:tgtEl>
                                        <p:attrNameLst>
                                          <p:attrName>style.visibility</p:attrName>
                                        </p:attrNameLst>
                                      </p:cBhvr>
                                      <p:to>
                                        <p:strVal val="visible"/>
                                      </p:to>
                                    </p:set>
                                    <p:animEffect transition="in" filter="wipe(up)">
                                      <p:cBhvr>
                                        <p:cTn id="41" dur="500"/>
                                        <p:tgtEl>
                                          <p:spTgt spid="5">
                                            <p:graphicEl>
                                              <a:dgm id="{9996B2E3-8A30-4A93-869F-12760E58486B}"/>
                                            </p:graphic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
                                            <p:graphicEl>
                                              <a:dgm id="{B92E5ACB-FF92-4484-BA57-3D12C61F84F4}"/>
                                            </p:graphicEl>
                                          </p:spTgt>
                                        </p:tgtEl>
                                        <p:attrNameLst>
                                          <p:attrName>style.visibility</p:attrName>
                                        </p:attrNameLst>
                                      </p:cBhvr>
                                      <p:to>
                                        <p:strVal val="visible"/>
                                      </p:to>
                                    </p:set>
                                    <p:animEffect transition="in" filter="wipe(up)">
                                      <p:cBhvr>
                                        <p:cTn id="44" dur="500"/>
                                        <p:tgtEl>
                                          <p:spTgt spid="5">
                                            <p:graphicEl>
                                              <a:dgm id="{B92E5ACB-FF92-4484-BA57-3D12C61F84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8124" y="1340768"/>
            <a:ext cx="8056324" cy="3693319"/>
          </a:xfrm>
          <a:prstGeom prst="rect">
            <a:avLst/>
          </a:prstGeom>
        </p:spPr>
        <p:txBody>
          <a:bodyPr wrap="square">
            <a:spAutoFit/>
          </a:bodyPr>
          <a:lstStyle/>
          <a:p>
            <a:pPr lvl="0" algn="just">
              <a:lnSpc>
                <a:spcPct val="150000"/>
              </a:lnSpc>
            </a:pPr>
            <a:r>
              <a:rPr lang="en-US" altLang="ja-JP" sz="2600" dirty="0" err="1" smtClean="0">
                <a:solidFill>
                  <a:srgbClr val="4F271C">
                    <a:satMod val="130000"/>
                  </a:srgbClr>
                </a:solidFill>
                <a:latin typeface="Arial" pitchFamily="34" charset="0"/>
                <a:cs typeface="Arial" pitchFamily="34" charset="0"/>
              </a:rPr>
              <a:t>Sở</a:t>
            </a:r>
            <a:r>
              <a:rPr lang="en-US" altLang="ja-JP" sz="2600" dirty="0" smtClean="0">
                <a:solidFill>
                  <a:srgbClr val="4F271C">
                    <a:satMod val="130000"/>
                  </a:srgbClr>
                </a:solidFill>
                <a:latin typeface="Arial" pitchFamily="34" charset="0"/>
                <a:cs typeface="Arial" pitchFamily="34" charset="0"/>
              </a:rPr>
              <a:t> GD&amp;ĐT</a:t>
            </a:r>
            <a:r>
              <a:rPr lang="vi-VN" altLang="ja-JP" sz="2600" dirty="0" smtClean="0">
                <a:solidFill>
                  <a:srgbClr val="4F271C">
                    <a:satMod val="130000"/>
                  </a:srgbClr>
                </a:solidFill>
                <a:latin typeface="Arial" pitchFamily="34" charset="0"/>
                <a:cs typeface="Arial" pitchFamily="34" charset="0"/>
              </a:rPr>
              <a:t> </a:t>
            </a:r>
            <a:r>
              <a:rPr lang="vi-VN" altLang="ja-JP" sz="2600" dirty="0">
                <a:solidFill>
                  <a:srgbClr val="4F271C">
                    <a:satMod val="130000"/>
                  </a:srgbClr>
                </a:solidFill>
                <a:latin typeface="Arial" pitchFamily="34" charset="0"/>
                <a:cs typeface="Arial" pitchFamily="34" charset="0"/>
              </a:rPr>
              <a:t>tổng hợp kết quả đánh giá theo chuẩn hiệu trưởng báo cáo Bộ </a:t>
            </a:r>
            <a:r>
              <a:rPr lang="en-US" altLang="ja-JP" sz="2600" dirty="0" smtClean="0">
                <a:solidFill>
                  <a:srgbClr val="4F271C">
                    <a:satMod val="130000"/>
                  </a:srgbClr>
                </a:solidFill>
                <a:latin typeface="Arial" pitchFamily="34" charset="0"/>
                <a:cs typeface="Arial" pitchFamily="34" charset="0"/>
              </a:rPr>
              <a:t>GD&amp;ĐT</a:t>
            </a:r>
            <a:r>
              <a:rPr lang="vi-VN" altLang="ja-JP" sz="2600" dirty="0" smtClean="0">
                <a:solidFill>
                  <a:srgbClr val="4F271C">
                    <a:satMod val="130000"/>
                  </a:srgbClr>
                </a:solidFill>
                <a:latin typeface="Arial" pitchFamily="34" charset="0"/>
                <a:cs typeface="Arial" pitchFamily="34" charset="0"/>
              </a:rPr>
              <a:t> </a:t>
            </a:r>
            <a:r>
              <a:rPr lang="vi-VN" altLang="ja-JP" sz="2600" dirty="0">
                <a:solidFill>
                  <a:srgbClr val="4F271C">
                    <a:satMod val="130000"/>
                  </a:srgbClr>
                </a:solidFill>
                <a:latin typeface="Arial" pitchFamily="34" charset="0"/>
                <a:cs typeface="Arial" pitchFamily="34" charset="0"/>
              </a:rPr>
              <a:t>trước 30 tháng 6 hằng năm theo quy </a:t>
            </a:r>
            <a:r>
              <a:rPr lang="vi-VN" altLang="ja-JP" sz="2600" dirty="0" smtClean="0">
                <a:solidFill>
                  <a:srgbClr val="4F271C">
                    <a:satMod val="130000"/>
                  </a:srgbClr>
                </a:solidFill>
                <a:latin typeface="Arial" pitchFamily="34" charset="0"/>
                <a:cs typeface="Arial" pitchFamily="34" charset="0"/>
              </a:rPr>
              <a:t>định</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quy</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định</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tại</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Thông</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tư</a:t>
            </a:r>
            <a:r>
              <a:rPr lang="en-US" altLang="ja-JP" sz="2600" dirty="0" smtClean="0">
                <a:solidFill>
                  <a:srgbClr val="4F271C">
                    <a:satMod val="130000"/>
                  </a:srgbClr>
                </a:solidFill>
                <a:latin typeface="Arial" pitchFamily="34" charset="0"/>
                <a:cs typeface="Arial" pitchFamily="34" charset="0"/>
              </a:rPr>
              <a:t> 25/2018/TT-BGDĐT).</a:t>
            </a:r>
          </a:p>
          <a:p>
            <a:pPr lvl="0" algn="just">
              <a:lnSpc>
                <a:spcPct val="150000"/>
              </a:lnSpc>
            </a:pPr>
            <a:r>
              <a:rPr lang="en-US" altLang="ja-JP" sz="2600" dirty="0" err="1" smtClean="0">
                <a:solidFill>
                  <a:srgbClr val="4F271C">
                    <a:satMod val="130000"/>
                  </a:srgbClr>
                </a:solidFill>
                <a:latin typeface="Arial" pitchFamily="34" charset="0"/>
                <a:cs typeface="Arial" pitchFamily="34" charset="0"/>
              </a:rPr>
              <a:t>Phòng</a:t>
            </a:r>
            <a:r>
              <a:rPr lang="en-US" altLang="ja-JP" sz="2600" dirty="0" smtClean="0">
                <a:solidFill>
                  <a:srgbClr val="4F271C">
                    <a:satMod val="130000"/>
                  </a:srgbClr>
                </a:solidFill>
                <a:latin typeface="Arial" pitchFamily="34" charset="0"/>
                <a:cs typeface="Arial" pitchFamily="34" charset="0"/>
              </a:rPr>
              <a:t> GD&amp;ĐT, </a:t>
            </a:r>
            <a:r>
              <a:rPr lang="en-US" altLang="ja-JP" sz="2600" dirty="0" err="1" smtClean="0">
                <a:solidFill>
                  <a:srgbClr val="4F271C">
                    <a:satMod val="130000"/>
                  </a:srgbClr>
                </a:solidFill>
                <a:latin typeface="Arial" pitchFamily="34" charset="0"/>
                <a:cs typeface="Arial" pitchFamily="34" charset="0"/>
              </a:rPr>
              <a:t>cơ</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sở</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giáo</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dục</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mầm</a:t>
            </a:r>
            <a:r>
              <a:rPr lang="en-US" altLang="ja-JP" sz="2600" dirty="0" smtClean="0">
                <a:solidFill>
                  <a:srgbClr val="4F271C">
                    <a:satMod val="130000"/>
                  </a:srgbClr>
                </a:solidFill>
                <a:latin typeface="Arial" pitchFamily="34" charset="0"/>
                <a:cs typeface="Arial" pitchFamily="34" charset="0"/>
              </a:rPr>
              <a:t> non </a:t>
            </a:r>
            <a:r>
              <a:rPr lang="en-US" altLang="ja-JP" sz="2600" dirty="0" err="1" smtClean="0">
                <a:solidFill>
                  <a:srgbClr val="4F271C">
                    <a:satMod val="130000"/>
                  </a:srgbClr>
                </a:solidFill>
                <a:latin typeface="Arial" pitchFamily="34" charset="0"/>
                <a:cs typeface="Arial" pitchFamily="34" charset="0"/>
              </a:rPr>
              <a:t>báo</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cáo</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Sở</a:t>
            </a:r>
            <a:r>
              <a:rPr lang="en-US" altLang="ja-JP" sz="2600" dirty="0" smtClean="0">
                <a:solidFill>
                  <a:srgbClr val="4F271C">
                    <a:satMod val="130000"/>
                  </a:srgbClr>
                </a:solidFill>
                <a:latin typeface="Arial" pitchFamily="34" charset="0"/>
                <a:cs typeface="Arial" pitchFamily="34" charset="0"/>
              </a:rPr>
              <a:t> GD&amp;ĐT </a:t>
            </a:r>
            <a:r>
              <a:rPr lang="en-US" altLang="ja-JP" sz="2600" dirty="0" err="1" smtClean="0">
                <a:solidFill>
                  <a:srgbClr val="4F271C">
                    <a:satMod val="130000"/>
                  </a:srgbClr>
                </a:solidFill>
                <a:latin typeface="Arial" pitchFamily="34" charset="0"/>
                <a:cs typeface="Arial" pitchFamily="34" charset="0"/>
              </a:rPr>
              <a:t>trước</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thời</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hạn</a:t>
            </a:r>
            <a:r>
              <a:rPr lang="en-US" altLang="ja-JP" sz="2600" dirty="0" smtClean="0">
                <a:solidFill>
                  <a:srgbClr val="4F271C">
                    <a:satMod val="130000"/>
                  </a:srgbClr>
                </a:solidFill>
                <a:latin typeface="Arial" pitchFamily="34" charset="0"/>
                <a:cs typeface="Arial" pitchFamily="34" charset="0"/>
              </a:rPr>
              <a:t> </a:t>
            </a:r>
            <a:r>
              <a:rPr lang="en-US" altLang="ja-JP" sz="2600" dirty="0" err="1" smtClean="0">
                <a:solidFill>
                  <a:srgbClr val="4F271C">
                    <a:satMod val="130000"/>
                  </a:srgbClr>
                </a:solidFill>
                <a:latin typeface="Arial" pitchFamily="34" charset="0"/>
                <a:cs typeface="Arial" pitchFamily="34" charset="0"/>
              </a:rPr>
              <a:t>trên</a:t>
            </a:r>
            <a:r>
              <a:rPr lang="en-US" altLang="ja-JP" sz="2600" dirty="0" smtClean="0">
                <a:solidFill>
                  <a:srgbClr val="4F271C">
                    <a:satMod val="130000"/>
                  </a:srgbClr>
                </a:solidFill>
                <a:latin typeface="Arial" pitchFamily="34" charset="0"/>
                <a:cs typeface="Arial" pitchFamily="34" charset="0"/>
              </a:rPr>
              <a:t>.</a:t>
            </a:r>
          </a:p>
        </p:txBody>
      </p:sp>
      <p:sp>
        <p:nvSpPr>
          <p:cNvPr id="13" name="Title 1"/>
          <p:cNvSpPr txBox="1">
            <a:spLocks/>
          </p:cNvSpPr>
          <p:nvPr/>
        </p:nvSpPr>
        <p:spPr>
          <a:xfrm>
            <a:off x="1060752" y="-27384"/>
            <a:ext cx="7255664" cy="792088"/>
          </a:xfrm>
          <a:prstGeom prst="rect">
            <a:avLst/>
          </a:prstGeom>
        </p:spPr>
        <p:txBody>
          <a:bodyPr vert="horz" lIns="0" rIns="0" bIns="0" anchor="b">
            <a:no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400" b="1" dirty="0" smtClean="0">
                <a:solidFill>
                  <a:srgbClr val="FF0000"/>
                </a:solidFill>
                <a:latin typeface="Arial" pitchFamily="34" charset="0"/>
                <a:cs typeface="Arial" pitchFamily="34" charset="0"/>
              </a:rPr>
              <a:t>BÁO CÁO KẾT QUẢ</a:t>
            </a:r>
            <a:endParaRPr lang="ja-JP" altLang="en-US" sz="2400" b="1" dirty="0">
              <a:solidFill>
                <a:srgbClr val="FF0000"/>
              </a:solidFill>
              <a:latin typeface="Arial" pitchFamily="34" charset="0"/>
              <a:cs typeface="Arial" pitchFamily="34" charset="0"/>
            </a:endParaRPr>
          </a:p>
        </p:txBody>
      </p:sp>
      <p:cxnSp>
        <p:nvCxnSpPr>
          <p:cNvPr id="14" name="Straight Connector 13"/>
          <p:cNvCxnSpPr/>
          <p:nvPr/>
        </p:nvCxnSpPr>
        <p:spPr>
          <a:xfrm>
            <a:off x="0" y="908720"/>
            <a:ext cx="9144000" cy="0"/>
          </a:xfrm>
          <a:prstGeom prst="line">
            <a:avLst/>
          </a:prstGeom>
          <a:ln w="38100" cmpd="dbl">
            <a:solidFill>
              <a:schemeClr val="accent1">
                <a:lumMod val="75000"/>
              </a:schemeClr>
            </a:soli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79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719263"/>
            <a:ext cx="8435280" cy="2573833"/>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algn="ctr">
              <a:buFont typeface="Wingdings" pitchFamily="2" charset="2"/>
              <a:buNone/>
            </a:pPr>
            <a:r>
              <a:rPr lang="en-US" sz="5400" b="1" i="1" dirty="0" smtClean="0">
                <a:solidFill>
                  <a:srgbClr val="2C0AFA"/>
                </a:solidFill>
                <a:latin typeface="Arial" pitchFamily="34" charset="0"/>
                <a:cs typeface="Arial" pitchFamily="34" charset="0"/>
              </a:rPr>
              <a:t>	</a:t>
            </a:r>
          </a:p>
          <a:p>
            <a:pPr algn="ctr">
              <a:buFont typeface="Wingdings" pitchFamily="2" charset="2"/>
              <a:buNone/>
            </a:pPr>
            <a:r>
              <a:rPr lang="en-US" sz="5400" b="1" i="1" dirty="0" smtClean="0">
                <a:solidFill>
                  <a:srgbClr val="2C0AFA"/>
                </a:solidFill>
                <a:latin typeface="Arial" pitchFamily="34" charset="0"/>
                <a:cs typeface="Arial" pitchFamily="34" charset="0"/>
              </a:rPr>
              <a:t>TRÂN TRỌNG CẢM ƠN </a:t>
            </a:r>
            <a:endParaRPr lang="en-US" sz="5400" b="1" i="1" dirty="0">
              <a:solidFill>
                <a:srgbClr val="2C0AFA"/>
              </a:solidFill>
              <a:latin typeface="Arial" pitchFamily="34" charset="0"/>
              <a:cs typeface="Arial" pitchFamily="34" charset="0"/>
            </a:endParaRPr>
          </a:p>
        </p:txBody>
      </p:sp>
    </p:spTree>
    <p:extLst>
      <p:ext uri="{BB962C8B-B14F-4D97-AF65-F5344CB8AC3E}">
        <p14:creationId xmlns:p14="http://schemas.microsoft.com/office/powerpoint/2010/main" xmlns="" val="34013913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70C0"/>
                </a:solidFill>
                <a:latin typeface="Arial" pitchFamily="34" charset="0"/>
                <a:cs typeface="Arial" pitchFamily="34" charset="0"/>
              </a:rPr>
              <a:t>YÊU CẦU PHÁT TRIỂN CỦA TRẺ MẦM NON</a:t>
            </a:r>
          </a:p>
        </p:txBody>
      </p:sp>
      <p:graphicFrame>
        <p:nvGraphicFramePr>
          <p:cNvPr id="4" name="Diagram 3"/>
          <p:cNvGraphicFramePr/>
          <p:nvPr>
            <p:extLst>
              <p:ext uri="{D42A27DB-BD31-4B8C-83A1-F6EECF244321}">
                <p14:modId xmlns:p14="http://schemas.microsoft.com/office/powerpoint/2010/main" xmlns="" val="1477140886"/>
              </p:ext>
            </p:extLst>
          </p:nvPr>
        </p:nvGraphicFramePr>
        <p:xfrm>
          <a:off x="457200" y="1397000"/>
          <a:ext cx="7848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Kết quả hình ảnh cho KHỎE ICON"/>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52800" y="2971800"/>
            <a:ext cx="1883229" cy="1883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46062DB8-6684-43D0-968D-2D58A23E67DD}"/>
                                            </p:graphicEl>
                                          </p:spTgt>
                                        </p:tgtEl>
                                        <p:attrNameLst>
                                          <p:attrName>style.visibility</p:attrName>
                                        </p:attrNameLst>
                                      </p:cBhvr>
                                      <p:to>
                                        <p:strVal val="visible"/>
                                      </p:to>
                                    </p:set>
                                    <p:animEffect transition="in" filter="wipe(up)">
                                      <p:cBhvr>
                                        <p:cTn id="7" dur="500"/>
                                        <p:tgtEl>
                                          <p:spTgt spid="4">
                                            <p:graphicEl>
                                              <a:dgm id="{46062DB8-6684-43D0-968D-2D58A23E67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4F4EC4E-384E-409C-B6A3-D689C09EDD8F}"/>
                                            </p:graphicEl>
                                          </p:spTgt>
                                        </p:tgtEl>
                                        <p:attrNameLst>
                                          <p:attrName>style.visibility</p:attrName>
                                        </p:attrNameLst>
                                      </p:cBhvr>
                                      <p:to>
                                        <p:strVal val="visible"/>
                                      </p:to>
                                    </p:set>
                                    <p:animEffect transition="in" filter="wipe(up)">
                                      <p:cBhvr>
                                        <p:cTn id="12" dur="500"/>
                                        <p:tgtEl>
                                          <p:spTgt spid="4">
                                            <p:graphicEl>
                                              <a:dgm id="{D4F4EC4E-384E-409C-B6A3-D689C09EDD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graphicEl>
                                              <a:dgm id="{19FB64F1-A07D-4148-AFEC-8F6977D70FE2}"/>
                                            </p:graphicEl>
                                          </p:spTgt>
                                        </p:tgtEl>
                                        <p:attrNameLst>
                                          <p:attrName>style.visibility</p:attrName>
                                        </p:attrNameLst>
                                      </p:cBhvr>
                                      <p:to>
                                        <p:strVal val="visible"/>
                                      </p:to>
                                    </p:set>
                                    <p:animEffect transition="in" filter="wipe(up)">
                                      <p:cBhvr>
                                        <p:cTn id="17" dur="500"/>
                                        <p:tgtEl>
                                          <p:spTgt spid="4">
                                            <p:graphicEl>
                                              <a:dgm id="{19FB64F1-A07D-4148-AFEC-8F6977D70FE2}"/>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
                                            <p:graphicEl>
                                              <a:dgm id="{10EF4C32-3AEF-40D6-A724-4A5BD5C14FD9}"/>
                                            </p:graphicEl>
                                          </p:spTgt>
                                        </p:tgtEl>
                                        <p:attrNameLst>
                                          <p:attrName>style.visibility</p:attrName>
                                        </p:attrNameLst>
                                      </p:cBhvr>
                                      <p:to>
                                        <p:strVal val="visible"/>
                                      </p:to>
                                    </p:set>
                                    <p:animEffect transition="in" filter="wipe(up)">
                                      <p:cBhvr>
                                        <p:cTn id="20" dur="500"/>
                                        <p:tgtEl>
                                          <p:spTgt spid="4">
                                            <p:graphicEl>
                                              <a:dgm id="{10EF4C32-3AEF-40D6-A724-4A5BD5C14FD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EA4895CB-009D-4909-87E6-5A5F9FB073E4}"/>
                                            </p:graphicEl>
                                          </p:spTgt>
                                        </p:tgtEl>
                                        <p:attrNameLst>
                                          <p:attrName>style.visibility</p:attrName>
                                        </p:attrNameLst>
                                      </p:cBhvr>
                                      <p:to>
                                        <p:strVal val="visible"/>
                                      </p:to>
                                    </p:set>
                                    <p:animEffect transition="in" filter="wipe(up)">
                                      <p:cBhvr>
                                        <p:cTn id="25" dur="500"/>
                                        <p:tgtEl>
                                          <p:spTgt spid="4">
                                            <p:graphicEl>
                                              <a:dgm id="{EA4895CB-009D-4909-87E6-5A5F9FB073E4}"/>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graphicEl>
                                              <a:dgm id="{7EDFA3CD-0581-499F-A4E4-ABC61F8850BC}"/>
                                            </p:graphicEl>
                                          </p:spTgt>
                                        </p:tgtEl>
                                        <p:attrNameLst>
                                          <p:attrName>style.visibility</p:attrName>
                                        </p:attrNameLst>
                                      </p:cBhvr>
                                      <p:to>
                                        <p:strVal val="visible"/>
                                      </p:to>
                                    </p:set>
                                    <p:animEffect transition="in" filter="wipe(up)">
                                      <p:cBhvr>
                                        <p:cTn id="28" dur="500"/>
                                        <p:tgtEl>
                                          <p:spTgt spid="4">
                                            <p:graphicEl>
                                              <a:dgm id="{7EDFA3CD-0581-499F-A4E4-ABC61F8850B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8FA63B23-EE49-48DA-8C1A-78636038FD3E}"/>
                                            </p:graphicEl>
                                          </p:spTgt>
                                        </p:tgtEl>
                                        <p:attrNameLst>
                                          <p:attrName>style.visibility</p:attrName>
                                        </p:attrNameLst>
                                      </p:cBhvr>
                                      <p:to>
                                        <p:strVal val="visible"/>
                                      </p:to>
                                    </p:set>
                                    <p:animEffect transition="in" filter="wipe(up)">
                                      <p:cBhvr>
                                        <p:cTn id="33" dur="500"/>
                                        <p:tgtEl>
                                          <p:spTgt spid="4">
                                            <p:graphicEl>
                                              <a:dgm id="{8FA63B23-EE49-48DA-8C1A-78636038FD3E}"/>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B9D90C4-4F61-4854-A64E-A73AB2B6498E}"/>
                                            </p:graphicEl>
                                          </p:spTgt>
                                        </p:tgtEl>
                                        <p:attrNameLst>
                                          <p:attrName>style.visibility</p:attrName>
                                        </p:attrNameLst>
                                      </p:cBhvr>
                                      <p:to>
                                        <p:strVal val="visible"/>
                                      </p:to>
                                    </p:set>
                                    <p:animEffect transition="in" filter="wipe(up)">
                                      <p:cBhvr>
                                        <p:cTn id="36" dur="500"/>
                                        <p:tgtEl>
                                          <p:spTgt spid="4">
                                            <p:graphicEl>
                                              <a:dgm id="{8B9D90C4-4F61-4854-A64E-A73AB2B6498E}"/>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F17AFC6F-6F0E-4AC9-8929-BD0F281F3026}"/>
                                            </p:graphicEl>
                                          </p:spTgt>
                                        </p:tgtEl>
                                        <p:attrNameLst>
                                          <p:attrName>style.visibility</p:attrName>
                                        </p:attrNameLst>
                                      </p:cBhvr>
                                      <p:to>
                                        <p:strVal val="visible"/>
                                      </p:to>
                                    </p:set>
                                    <p:animEffect transition="in" filter="wipe(up)">
                                      <p:cBhvr>
                                        <p:cTn id="39" dur="500"/>
                                        <p:tgtEl>
                                          <p:spTgt spid="4">
                                            <p:graphicEl>
                                              <a:dgm id="{F17AFC6F-6F0E-4AC9-8929-BD0F281F30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324600" cy="639762"/>
          </a:xfrm>
        </p:spPr>
        <p:txBody>
          <a:bodyPr>
            <a:normAutofit/>
          </a:bodyPr>
          <a:lstStyle/>
          <a:p>
            <a:r>
              <a:rPr lang="en-US" sz="2800" b="1" dirty="0" err="1">
                <a:solidFill>
                  <a:srgbClr val="FF0066"/>
                </a:solidFill>
                <a:latin typeface="Arial" pitchFamily="34" charset="0"/>
                <a:cs typeface="Arial" pitchFamily="34" charset="0"/>
              </a:rPr>
              <a:t>Đổi</a:t>
            </a:r>
            <a:r>
              <a:rPr lang="en-US" sz="2800" b="1" dirty="0">
                <a:solidFill>
                  <a:srgbClr val="FF0066"/>
                </a:solidFill>
                <a:latin typeface="Arial" pitchFamily="34" charset="0"/>
                <a:cs typeface="Arial" pitchFamily="34" charset="0"/>
              </a:rPr>
              <a:t> </a:t>
            </a:r>
            <a:r>
              <a:rPr lang="en-US" sz="2800" b="1" dirty="0" err="1">
                <a:solidFill>
                  <a:srgbClr val="FF0066"/>
                </a:solidFill>
                <a:latin typeface="Arial" pitchFamily="34" charset="0"/>
                <a:cs typeface="Arial" pitchFamily="34" charset="0"/>
              </a:rPr>
              <a:t>mới</a:t>
            </a:r>
            <a:r>
              <a:rPr lang="en-US" sz="2800" b="1" dirty="0">
                <a:solidFill>
                  <a:srgbClr val="FF0066"/>
                </a:solidFill>
                <a:latin typeface="Arial" pitchFamily="34" charset="0"/>
                <a:cs typeface="Arial" pitchFamily="34" charset="0"/>
              </a:rPr>
              <a:t> </a:t>
            </a:r>
            <a:r>
              <a:rPr lang="vi-VN" sz="2800" b="1" dirty="0">
                <a:solidFill>
                  <a:srgbClr val="FF0066"/>
                </a:solidFill>
                <a:latin typeface="Arial" pitchFamily="34" charset="0"/>
                <a:cs typeface="Arial" pitchFamily="34" charset="0"/>
              </a:rPr>
              <a:t>quản </a:t>
            </a:r>
            <a:r>
              <a:rPr lang="en-US" sz="2800" b="1" dirty="0" err="1">
                <a:solidFill>
                  <a:srgbClr val="FF0066"/>
                </a:solidFill>
                <a:latin typeface="Arial" pitchFamily="34" charset="0"/>
                <a:cs typeface="Arial" pitchFamily="34" charset="0"/>
              </a:rPr>
              <a:t>trị</a:t>
            </a:r>
            <a:r>
              <a:rPr lang="vi-VN" sz="2800" b="1" dirty="0">
                <a:solidFill>
                  <a:srgbClr val="FF0066"/>
                </a:solidFill>
                <a:latin typeface="Arial" pitchFamily="34" charset="0"/>
                <a:cs typeface="Arial" pitchFamily="34" charset="0"/>
              </a:rPr>
              <a:t> trường học</a:t>
            </a:r>
            <a:endParaRPr lang="en-US" sz="2800" b="1" dirty="0">
              <a:solidFill>
                <a:srgbClr val="FF0066"/>
              </a:solidFill>
            </a:endParaRPr>
          </a:p>
        </p:txBody>
      </p:sp>
      <p:graphicFrame>
        <p:nvGraphicFramePr>
          <p:cNvPr id="4" name="Diagram 3"/>
          <p:cNvGraphicFramePr/>
          <p:nvPr>
            <p:extLst>
              <p:ext uri="{D42A27DB-BD31-4B8C-83A1-F6EECF244321}">
                <p14:modId xmlns:p14="http://schemas.microsoft.com/office/powerpoint/2010/main" xmlns="" val="2433126359"/>
              </p:ext>
            </p:extLst>
          </p:nvPr>
        </p:nvGraphicFramePr>
        <p:xfrm>
          <a:off x="685800" y="990600"/>
          <a:ext cx="7772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311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D1793FD-6A99-495B-96DF-ACB59B148943}"/>
                                            </p:graphicEl>
                                          </p:spTgt>
                                        </p:tgtEl>
                                        <p:attrNameLst>
                                          <p:attrName>style.visibility</p:attrName>
                                        </p:attrNameLst>
                                      </p:cBhvr>
                                      <p:to>
                                        <p:strVal val="visible"/>
                                      </p:to>
                                    </p:set>
                                    <p:animEffect transition="in" filter="wipe(up)">
                                      <p:cBhvr>
                                        <p:cTn id="7" dur="500"/>
                                        <p:tgtEl>
                                          <p:spTgt spid="4">
                                            <p:graphicEl>
                                              <a:dgm id="{CD1793FD-6A99-495B-96DF-ACB59B148943}"/>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EAC9B308-8798-4C00-B1EB-D1AC143490F9}"/>
                                            </p:graphicEl>
                                          </p:spTgt>
                                        </p:tgtEl>
                                        <p:attrNameLst>
                                          <p:attrName>style.visibility</p:attrName>
                                        </p:attrNameLst>
                                      </p:cBhvr>
                                      <p:to>
                                        <p:strVal val="visible"/>
                                      </p:to>
                                    </p:set>
                                    <p:animEffect transition="in" filter="wipe(up)">
                                      <p:cBhvr>
                                        <p:cTn id="10" dur="500"/>
                                        <p:tgtEl>
                                          <p:spTgt spid="4">
                                            <p:graphicEl>
                                              <a:dgm id="{EAC9B308-8798-4C00-B1EB-D1AC143490F9}"/>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graphicEl>
                                              <a:dgm id="{9E5DD59D-014D-4036-AFAE-B931B3D8278F}"/>
                                            </p:graphicEl>
                                          </p:spTgt>
                                        </p:tgtEl>
                                        <p:attrNameLst>
                                          <p:attrName>style.visibility</p:attrName>
                                        </p:attrNameLst>
                                      </p:cBhvr>
                                      <p:to>
                                        <p:strVal val="visible"/>
                                      </p:to>
                                    </p:set>
                                    <p:animEffect transition="in" filter="wipe(up)">
                                      <p:cBhvr>
                                        <p:cTn id="13" dur="500"/>
                                        <p:tgtEl>
                                          <p:spTgt spid="4">
                                            <p:graphicEl>
                                              <a:dgm id="{9E5DD59D-014D-4036-AFAE-B931B3D8278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A54DAE74-4E9A-48DC-B340-DD0EF50A4111}"/>
                                            </p:graphicEl>
                                          </p:spTgt>
                                        </p:tgtEl>
                                        <p:attrNameLst>
                                          <p:attrName>style.visibility</p:attrName>
                                        </p:attrNameLst>
                                      </p:cBhvr>
                                      <p:to>
                                        <p:strVal val="visible"/>
                                      </p:to>
                                    </p:set>
                                    <p:animEffect transition="in" filter="wipe(up)">
                                      <p:cBhvr>
                                        <p:cTn id="18" dur="500"/>
                                        <p:tgtEl>
                                          <p:spTgt spid="4">
                                            <p:graphicEl>
                                              <a:dgm id="{A54DAE74-4E9A-48DC-B340-DD0EF50A4111}"/>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92A28F73-D059-4930-983A-3AA5503953CC}"/>
                                            </p:graphicEl>
                                          </p:spTgt>
                                        </p:tgtEl>
                                        <p:attrNameLst>
                                          <p:attrName>style.visibility</p:attrName>
                                        </p:attrNameLst>
                                      </p:cBhvr>
                                      <p:to>
                                        <p:strVal val="visible"/>
                                      </p:to>
                                    </p:set>
                                    <p:animEffect transition="in" filter="wipe(up)">
                                      <p:cBhvr>
                                        <p:cTn id="21" dur="500"/>
                                        <p:tgtEl>
                                          <p:spTgt spid="4">
                                            <p:graphicEl>
                                              <a:dgm id="{92A28F73-D059-4930-983A-3AA5503953C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22E53C2A-1EF5-4FB8-A993-11E054C25FAD}"/>
                                            </p:graphicEl>
                                          </p:spTgt>
                                        </p:tgtEl>
                                        <p:attrNameLst>
                                          <p:attrName>style.visibility</p:attrName>
                                        </p:attrNameLst>
                                      </p:cBhvr>
                                      <p:to>
                                        <p:strVal val="visible"/>
                                      </p:to>
                                    </p:set>
                                    <p:animEffect transition="in" filter="wipe(up)">
                                      <p:cBhvr>
                                        <p:cTn id="26" dur="500"/>
                                        <p:tgtEl>
                                          <p:spTgt spid="4">
                                            <p:graphicEl>
                                              <a:dgm id="{22E53C2A-1EF5-4FB8-A993-11E054C25FAD}"/>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2C2BB2A5-1001-4675-B59C-AC0FA23BF947}"/>
                                            </p:graphicEl>
                                          </p:spTgt>
                                        </p:tgtEl>
                                        <p:attrNameLst>
                                          <p:attrName>style.visibility</p:attrName>
                                        </p:attrNameLst>
                                      </p:cBhvr>
                                      <p:to>
                                        <p:strVal val="visible"/>
                                      </p:to>
                                    </p:set>
                                    <p:animEffect transition="in" filter="wipe(up)">
                                      <p:cBhvr>
                                        <p:cTn id="29" dur="500"/>
                                        <p:tgtEl>
                                          <p:spTgt spid="4">
                                            <p:graphicEl>
                                              <a:dgm id="{2C2BB2A5-1001-4675-B59C-AC0FA23BF94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
                                            <p:graphicEl>
                                              <a:dgm id="{56A6BCEA-F2CA-448F-8E8F-33586CDACCDB}"/>
                                            </p:graphicEl>
                                          </p:spTgt>
                                        </p:tgtEl>
                                        <p:attrNameLst>
                                          <p:attrName>style.visibility</p:attrName>
                                        </p:attrNameLst>
                                      </p:cBhvr>
                                      <p:to>
                                        <p:strVal val="visible"/>
                                      </p:to>
                                    </p:set>
                                    <p:animEffect transition="in" filter="wipe(up)">
                                      <p:cBhvr>
                                        <p:cTn id="34" dur="500"/>
                                        <p:tgtEl>
                                          <p:spTgt spid="4">
                                            <p:graphicEl>
                                              <a:dgm id="{56A6BCEA-F2CA-448F-8E8F-33586CDACCDB}"/>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
                                            <p:graphicEl>
                                              <a:dgm id="{DEDFA6D2-B3EF-48D6-81D7-CDCFDB2A68B3}"/>
                                            </p:graphicEl>
                                          </p:spTgt>
                                        </p:tgtEl>
                                        <p:attrNameLst>
                                          <p:attrName>style.visibility</p:attrName>
                                        </p:attrNameLst>
                                      </p:cBhvr>
                                      <p:to>
                                        <p:strVal val="visible"/>
                                      </p:to>
                                    </p:set>
                                    <p:animEffect transition="in" filter="wipe(up)">
                                      <p:cBhvr>
                                        <p:cTn id="37" dur="500"/>
                                        <p:tgtEl>
                                          <p:spTgt spid="4">
                                            <p:graphicEl>
                                              <a:dgm id="{DEDFA6D2-B3EF-48D6-81D7-CDCFDB2A68B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graphicEl>
                                              <a:dgm id="{ECE323E7-8958-422A-9B3C-3747880ECF56}"/>
                                            </p:graphicEl>
                                          </p:spTgt>
                                        </p:tgtEl>
                                        <p:attrNameLst>
                                          <p:attrName>style.visibility</p:attrName>
                                        </p:attrNameLst>
                                      </p:cBhvr>
                                      <p:to>
                                        <p:strVal val="visible"/>
                                      </p:to>
                                    </p:set>
                                    <p:animEffect transition="in" filter="wipe(up)">
                                      <p:cBhvr>
                                        <p:cTn id="42" dur="500"/>
                                        <p:tgtEl>
                                          <p:spTgt spid="4">
                                            <p:graphicEl>
                                              <a:dgm id="{ECE323E7-8958-422A-9B3C-3747880ECF56}"/>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
                                            <p:graphicEl>
                                              <a:dgm id="{5A54ECC0-6C1D-4207-9799-B91C0563FD0D}"/>
                                            </p:graphicEl>
                                          </p:spTgt>
                                        </p:tgtEl>
                                        <p:attrNameLst>
                                          <p:attrName>style.visibility</p:attrName>
                                        </p:attrNameLst>
                                      </p:cBhvr>
                                      <p:to>
                                        <p:strVal val="visible"/>
                                      </p:to>
                                    </p:set>
                                    <p:animEffect transition="in" filter="wipe(up)">
                                      <p:cBhvr>
                                        <p:cTn id="45" dur="500"/>
                                        <p:tgtEl>
                                          <p:spTgt spid="4">
                                            <p:graphicEl>
                                              <a:dgm id="{5A54ECC0-6C1D-4207-9799-B91C0563FD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4924</TotalTime>
  <Words>5950</Words>
  <Application>Microsoft Office PowerPoint</Application>
  <PresentationFormat>On-screen Show (4:3)</PresentationFormat>
  <Paragraphs>485</Paragraphs>
  <Slides>71</Slides>
  <Notes>13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 TẬP HUẤN  ĐÁNH GIÁ CHUẨN HIỆU TRƯỞNG  CƠ SỞ GIÁO DỤC MẦM NON  VÀ CHUẨN NGHỀ NGHIỆP  GIÁO VIÊN MẦM NON </vt:lpstr>
      <vt:lpstr>Slide 2</vt:lpstr>
      <vt:lpstr>Một số bất cập từ thực tiễn sử dụng  Chuẩn HT MN hiện hành</vt:lpstr>
      <vt:lpstr>Slide 4</vt:lpstr>
      <vt:lpstr>Nội dung chính</vt:lpstr>
      <vt:lpstr>Tiếp cận xây dựng chuẩn Hiệu trưởng  trường Mầm non</vt:lpstr>
      <vt:lpstr>TIẾP CẬN: LẤY TRẺ LÀM TRUNG TÂM</vt:lpstr>
      <vt:lpstr>YÊU CẦU PHÁT TRIỂN CỦA TRẺ MẦM NON</vt:lpstr>
      <vt:lpstr>Đổi mới quản trị trường học</vt:lpstr>
      <vt:lpstr>Xây dựng chuẩn Hiệu trưởng trường MN  theo tiếp cận năng lực</vt:lpstr>
      <vt:lpstr> Xây dựng chuẩn Hiệu trưởng theo tiếp cận năng lực  “Quản lý nguồn nhân lực dựa trên năng lực”  </vt:lpstr>
      <vt:lpstr>Các mức phát triển năng lưc của HT MN</vt:lpstr>
      <vt:lpstr>Những điểm mới trong chuẩn HT sửa đổi là gì?</vt:lpstr>
      <vt:lpstr>Phạm vi điều chỉnh và đối tượng áp dụng Chuẩn Hiệu trưởng MN</vt:lpstr>
      <vt:lpstr>Mục đích ban hành chuẩn hiệu trưởng trường MN</vt:lpstr>
      <vt:lpstr>  Cấu trúc của chuẩn HT </vt:lpstr>
      <vt:lpstr> Chuẩn Hiệu trưởng trường Mầm non: 5 tiêu chuẩn  </vt:lpstr>
      <vt:lpstr>Slide 18</vt:lpstr>
      <vt:lpstr>  Tiêu chí 1. Đạo đức nghề nghiệp  </vt:lpstr>
      <vt:lpstr>Tiêu chí 2. Tư tưởng đổi mới trong lãnh đạo, quản trị nhà trường</vt:lpstr>
      <vt:lpstr>Tiêu chí 3. Phát triển chuyên môn, nghiệp vụ bản thân</vt:lpstr>
      <vt:lpstr>Slide 22</vt:lpstr>
      <vt:lpstr>Tiêu chí 4. Tổ chức xây dựng kế hoạch phát triển nhà trường </vt:lpstr>
      <vt:lpstr>Tiêu chí 5. Quản trị hoạt động nuôi dưỡng, chăm sóc sức khỏe của trẻ </vt:lpstr>
      <vt:lpstr>Tiêu chí 6. Quản trị hoạt động giáo dục trẻ em</vt:lpstr>
      <vt:lpstr>Tiêu chí 7. Quản trị nhân sự nhà trường </vt:lpstr>
      <vt:lpstr>Tiêu chí 8. Quản trị tổ chức, hành chính  nhà trường</vt:lpstr>
      <vt:lpstr>Tiêu chí 9. Quản trị tài chính nhà trường</vt:lpstr>
      <vt:lpstr>Tiêu chí 10. Quản trị CSVC, cơ sở vật chất, đồ dùng đồ chơi, thiết bị dạy học của nhà trường. </vt:lpstr>
      <vt:lpstr>Tiêu chí 11. Quản trị chất lượng giáo dục trong nhà trường</vt:lpstr>
      <vt:lpstr>Slide 31</vt:lpstr>
      <vt:lpstr>Tiêu chí 12. Xây dựng văn hóa nhà trường </vt:lpstr>
      <vt:lpstr>Tiêu chí 13. Thực hiện dân chủ cơ sở trong nhà trường </vt:lpstr>
      <vt:lpstr>Tiêu chí 14. Xây dựng trường học  an toàn, phòng chống bạo lực học đường</vt:lpstr>
      <vt:lpstr>Slide 35</vt:lpstr>
      <vt:lpstr>Tiêu chí 14. Phối hợp giữa nhà trường, gia đình, xã hội để thực hiện hoạt động dạy học cho học sinh</vt:lpstr>
      <vt:lpstr>Tiêu chí 15. Phối hợp giữa nhà trường, gia đình, xã hội trong HĐ  nuôi dưỡng, chăm sóc, giáo dục trẻ em  </vt:lpstr>
      <vt:lpstr>Tiêu chí 16. Phối hợp giữa nhà trường, gia đình, xã hội trong huy động và sử dụng nguồn lực để phát triển nhà trường</vt:lpstr>
      <vt:lpstr>Slide 39</vt:lpstr>
      <vt:lpstr>Tiêu chí 17. Sử dụng ngoại ngữ</vt:lpstr>
      <vt:lpstr>Tiêu chí 18. Ứng dụng công nghệ thông tin</vt:lpstr>
      <vt:lpstr>Slide 42</vt:lpstr>
      <vt:lpstr>NỘI DUNG </vt:lpstr>
      <vt:lpstr>HƯỚNG DẪN SỬ DỤNG CHUẨN HIỆU TRƯỞNG CƠ SỞ GIÁO DỤC MẦM NON</vt:lpstr>
      <vt:lpstr>1. YÊU CẦU ĐÁNH GIÁ </vt:lpstr>
      <vt:lpstr>2. QUY TRÌNH ĐÁNH GIÁ </vt:lpstr>
      <vt:lpstr>Slide 47</vt:lpstr>
      <vt:lpstr>Slide 48</vt:lpstr>
      <vt:lpstr>Slide 49</vt:lpstr>
      <vt:lpstr>Slide 50</vt:lpstr>
      <vt:lpstr>Slide 51</vt:lpstr>
      <vt:lpstr>  Gợi ý minh chứng tiêu chí 1  + Mức đạt:</vt:lpstr>
      <vt:lpstr>Slide 53</vt:lpstr>
      <vt:lpstr>Slide 54</vt:lpstr>
      <vt:lpstr>Slide 55</vt:lpstr>
      <vt:lpstr>Slide 56</vt:lpstr>
      <vt:lpstr>Slide 57</vt:lpstr>
      <vt:lpstr>Slide 58</vt:lpstr>
      <vt:lpstr>Slide 59</vt:lpstr>
      <vt:lpstr>Slide 60</vt:lpstr>
      <vt:lpstr>Slide 61</vt:lpstr>
      <vt:lpstr>Slide 62</vt:lpstr>
      <vt:lpstr>5. THẨM QUYỀN ĐÁNH GIÁ</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CHUẨN HIỆU TRƯỞNG  CƠ SỞ GIÁO DỤC MẦM NON Hà Nội, 20-21/2/2019 Tp HCM,26-27/2/2019  PGS.TS. Đặng Thị Thanh Huyền Trưởng nhóm nghiên cứu chuẩn Hiệu trưởng trường Mầm non</dc:title>
  <dc:creator>Dang Huyen</dc:creator>
  <cp:lastModifiedBy>User</cp:lastModifiedBy>
  <cp:revision>69</cp:revision>
  <dcterms:created xsi:type="dcterms:W3CDTF">2019-02-13T10:59:41Z</dcterms:created>
  <dcterms:modified xsi:type="dcterms:W3CDTF">2019-04-07T08:21:54Z</dcterms:modified>
</cp:coreProperties>
</file>